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62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>
          <p15:clr>
            <a:srgbClr val="A4A3A4"/>
          </p15:clr>
        </p15:guide>
        <p15:guide id="4" orient="horz" pos="2364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hPvZRQKi1SnqjK+ReRCjl4P1Uw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4AE28-FB32-49CF-8672-4B7D07F68558}" v="7" dt="2023-12-06T16:03:11.171"/>
  </p1510:revLst>
</p1510:revInfo>
</file>

<file path=ppt/tableStyles.xml><?xml version="1.0" encoding="utf-8"?>
<a:tblStyleLst xmlns:a="http://schemas.openxmlformats.org/drawingml/2006/main" def="{7F7ED714-346E-44DA-B093-4767A2F7BBAE}">
  <a:tblStyle styleId="{7F7ED714-346E-44DA-B093-4767A2F7BB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59101B-49DF-46F6-9A3F-AC4D68CC056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5"/>
  </p:normalViewPr>
  <p:slideViewPr>
    <p:cSldViewPr snapToGrid="0">
      <p:cViewPr varScale="1">
        <p:scale>
          <a:sx n="100" d="100"/>
          <a:sy n="100" d="100"/>
        </p:scale>
        <p:origin x="954" y="84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ng-Kwon Yu" userId="b250fda15ab1f6e9" providerId="LiveId" clId="{0FD4AE28-FB32-49CF-8672-4B7D07F68558}"/>
    <pc:docChg chg="undo custSel addSld delSld modSld">
      <pc:chgData name="Sueng-Kwon Yu" userId="b250fda15ab1f6e9" providerId="LiveId" clId="{0FD4AE28-FB32-49CF-8672-4B7D07F68558}" dt="2023-12-06T16:03:34.658" v="137" actId="1076"/>
      <pc:docMkLst>
        <pc:docMk/>
      </pc:docMkLst>
      <pc:sldChg chg="addSp modSp mod">
        <pc:chgData name="Sueng-Kwon Yu" userId="b250fda15ab1f6e9" providerId="LiveId" clId="{0FD4AE28-FB32-49CF-8672-4B7D07F68558}" dt="2023-12-06T16:03:34.658" v="137" actId="1076"/>
        <pc:sldMkLst>
          <pc:docMk/>
          <pc:sldMk cId="0" sldId="261"/>
        </pc:sldMkLst>
        <pc:spChg chg="add mod">
          <ac:chgData name="Sueng-Kwon Yu" userId="b250fda15ab1f6e9" providerId="LiveId" clId="{0FD4AE28-FB32-49CF-8672-4B7D07F68558}" dt="2023-12-06T16:03:31.175" v="136" actId="1076"/>
          <ac:spMkLst>
            <pc:docMk/>
            <pc:sldMk cId="0" sldId="261"/>
            <ac:spMk id="2" creationId="{72FFAC79-C14A-69B9-1C00-10EF003ACDD9}"/>
          </ac:spMkLst>
        </pc:spChg>
        <pc:spChg chg="add mod">
          <ac:chgData name="Sueng-Kwon Yu" userId="b250fda15ab1f6e9" providerId="LiveId" clId="{0FD4AE28-FB32-49CF-8672-4B7D07F68558}" dt="2023-12-06T16:01:00.876" v="64" actId="164"/>
          <ac:spMkLst>
            <pc:docMk/>
            <pc:sldMk cId="0" sldId="261"/>
            <ac:spMk id="3" creationId="{5B669BAF-DD7B-C0A2-AD7C-D222BB75D5B5}"/>
          </ac:spMkLst>
        </pc:spChg>
        <pc:spChg chg="add mod">
          <ac:chgData name="Sueng-Kwon Yu" userId="b250fda15ab1f6e9" providerId="LiveId" clId="{0FD4AE28-FB32-49CF-8672-4B7D07F68558}" dt="2023-12-06T16:01:00.876" v="64" actId="164"/>
          <ac:spMkLst>
            <pc:docMk/>
            <pc:sldMk cId="0" sldId="261"/>
            <ac:spMk id="4" creationId="{C545846A-1441-960A-5C72-FA5DEA876B8E}"/>
          </ac:spMkLst>
        </pc:spChg>
        <pc:spChg chg="mod">
          <ac:chgData name="Sueng-Kwon Yu" userId="b250fda15ab1f6e9" providerId="LiveId" clId="{0FD4AE28-FB32-49CF-8672-4B7D07F68558}" dt="2023-12-06T16:01:12.124" v="84" actId="1038"/>
          <ac:spMkLst>
            <pc:docMk/>
            <pc:sldMk cId="0" sldId="261"/>
            <ac:spMk id="6" creationId="{9C5DA5C5-367F-F542-DF40-6D34440A20D2}"/>
          </ac:spMkLst>
        </pc:spChg>
        <pc:spChg chg="mod">
          <ac:chgData name="Sueng-Kwon Yu" userId="b250fda15ab1f6e9" providerId="LiveId" clId="{0FD4AE28-FB32-49CF-8672-4B7D07F68558}" dt="2023-12-06T16:01:12.124" v="84" actId="1038"/>
          <ac:spMkLst>
            <pc:docMk/>
            <pc:sldMk cId="0" sldId="261"/>
            <ac:spMk id="7" creationId="{8BAB5D4C-9CAA-46CD-84CE-94F71080B3DF}"/>
          </ac:spMkLst>
        </pc:spChg>
        <pc:spChg chg="mod">
          <ac:chgData name="Sueng-Kwon Yu" userId="b250fda15ab1f6e9" providerId="LiveId" clId="{0FD4AE28-FB32-49CF-8672-4B7D07F68558}" dt="2023-12-06T16:01:12.124" v="84" actId="1038"/>
          <ac:spMkLst>
            <pc:docMk/>
            <pc:sldMk cId="0" sldId="261"/>
            <ac:spMk id="10" creationId="{D7A97C5F-AC8E-EDF3-023C-DD852C0BB798}"/>
          </ac:spMkLst>
        </pc:spChg>
        <pc:spChg chg="mod">
          <ac:chgData name="Sueng-Kwon Yu" userId="b250fda15ab1f6e9" providerId="LiveId" clId="{0FD4AE28-FB32-49CF-8672-4B7D07F68558}" dt="2023-12-06T16:01:12.124" v="84" actId="1038"/>
          <ac:spMkLst>
            <pc:docMk/>
            <pc:sldMk cId="0" sldId="261"/>
            <ac:spMk id="11" creationId="{2B80726D-12C1-CE89-EC59-E9332E55164C}"/>
          </ac:spMkLst>
        </pc:spChg>
        <pc:spChg chg="mod">
          <ac:chgData name="Sueng-Kwon Yu" userId="b250fda15ab1f6e9" providerId="LiveId" clId="{0FD4AE28-FB32-49CF-8672-4B7D07F68558}" dt="2023-12-06T16:03:17.964" v="133" actId="14100"/>
          <ac:spMkLst>
            <pc:docMk/>
            <pc:sldMk cId="0" sldId="261"/>
            <ac:spMk id="12" creationId="{95C448DD-7012-192B-DEAF-0324F017EF06}"/>
          </ac:spMkLst>
        </pc:spChg>
        <pc:spChg chg="mod">
          <ac:chgData name="Sueng-Kwon Yu" userId="b250fda15ab1f6e9" providerId="LiveId" clId="{0FD4AE28-FB32-49CF-8672-4B7D07F68558}" dt="2023-12-06T16:03:20.175" v="134" actId="1076"/>
          <ac:spMkLst>
            <pc:docMk/>
            <pc:sldMk cId="0" sldId="261"/>
            <ac:spMk id="33" creationId="{0C1EEFB1-6170-9019-C1B2-96251C7F1AD9}"/>
          </ac:spMkLst>
        </pc:spChg>
        <pc:spChg chg="mod">
          <ac:chgData name="Sueng-Kwon Yu" userId="b250fda15ab1f6e9" providerId="LiveId" clId="{0FD4AE28-FB32-49CF-8672-4B7D07F68558}" dt="2023-12-06T16:01:12.124" v="84" actId="1038"/>
          <ac:spMkLst>
            <pc:docMk/>
            <pc:sldMk cId="0" sldId="261"/>
            <ac:spMk id="35" creationId="{8B7E28D7-221F-A446-F422-68BEA49C012E}"/>
          </ac:spMkLst>
        </pc:spChg>
        <pc:spChg chg="mod">
          <ac:chgData name="Sueng-Kwon Yu" userId="b250fda15ab1f6e9" providerId="LiveId" clId="{0FD4AE28-FB32-49CF-8672-4B7D07F68558}" dt="2023-12-06T16:01:12.124" v="84" actId="1038"/>
          <ac:spMkLst>
            <pc:docMk/>
            <pc:sldMk cId="0" sldId="261"/>
            <ac:spMk id="36" creationId="{9B442747-75E9-E344-A3E9-8BFB4D8321BB}"/>
          </ac:spMkLst>
        </pc:spChg>
        <pc:spChg chg="mod">
          <ac:chgData name="Sueng-Kwon Yu" userId="b250fda15ab1f6e9" providerId="LiveId" clId="{0FD4AE28-FB32-49CF-8672-4B7D07F68558}" dt="2023-12-06T16:01:12.124" v="84" actId="1038"/>
          <ac:spMkLst>
            <pc:docMk/>
            <pc:sldMk cId="0" sldId="261"/>
            <ac:spMk id="37" creationId="{51F5141B-58AC-730C-9610-2A3F073BCDB8}"/>
          </ac:spMkLst>
        </pc:spChg>
        <pc:spChg chg="mod">
          <ac:chgData name="Sueng-Kwon Yu" userId="b250fda15ab1f6e9" providerId="LiveId" clId="{0FD4AE28-FB32-49CF-8672-4B7D07F68558}" dt="2023-12-06T16:01:12.124" v="84" actId="1038"/>
          <ac:spMkLst>
            <pc:docMk/>
            <pc:sldMk cId="0" sldId="261"/>
            <ac:spMk id="38" creationId="{D6EE8CF9-1384-3A96-712F-C1262D1C87A7}"/>
          </ac:spMkLst>
        </pc:spChg>
        <pc:spChg chg="mod">
          <ac:chgData name="Sueng-Kwon Yu" userId="b250fda15ab1f6e9" providerId="LiveId" clId="{0FD4AE28-FB32-49CF-8672-4B7D07F68558}" dt="2023-12-06T16:03:26.373" v="135" actId="14100"/>
          <ac:spMkLst>
            <pc:docMk/>
            <pc:sldMk cId="0" sldId="261"/>
            <ac:spMk id="47" creationId="{887F0D8C-29B7-CC51-56C7-990BAFE8ADAC}"/>
          </ac:spMkLst>
        </pc:spChg>
        <pc:spChg chg="mod">
          <ac:chgData name="Sueng-Kwon Yu" userId="b250fda15ab1f6e9" providerId="LiveId" clId="{0FD4AE28-FB32-49CF-8672-4B7D07F68558}" dt="2023-12-06T16:03:34.658" v="137" actId="1076"/>
          <ac:spMkLst>
            <pc:docMk/>
            <pc:sldMk cId="0" sldId="261"/>
            <ac:spMk id="48" creationId="{CD4BDE5C-8D3F-B09E-A055-2E433E415A49}"/>
          </ac:spMkLst>
        </pc:spChg>
        <pc:spChg chg="mod">
          <ac:chgData name="Sueng-Kwon Yu" userId="b250fda15ab1f6e9" providerId="LiveId" clId="{0FD4AE28-FB32-49CF-8672-4B7D07F68558}" dt="2023-12-06T16:01:12.124" v="84" actId="1038"/>
          <ac:spMkLst>
            <pc:docMk/>
            <pc:sldMk cId="0" sldId="261"/>
            <ac:spMk id="49" creationId="{CA372D81-9ADC-A164-20AA-E4D3227893E7}"/>
          </ac:spMkLst>
        </pc:spChg>
        <pc:spChg chg="mod">
          <ac:chgData name="Sueng-Kwon Yu" userId="b250fda15ab1f6e9" providerId="LiveId" clId="{0FD4AE28-FB32-49CF-8672-4B7D07F68558}" dt="2023-12-06T16:03:13.893" v="132" actId="1076"/>
          <ac:spMkLst>
            <pc:docMk/>
            <pc:sldMk cId="0" sldId="261"/>
            <ac:spMk id="50" creationId="{97B699E6-9E95-D926-7D90-E85483A71C2A}"/>
          </ac:spMkLst>
        </pc:spChg>
        <pc:spChg chg="mod">
          <ac:chgData name="Sueng-Kwon Yu" userId="b250fda15ab1f6e9" providerId="LiveId" clId="{0FD4AE28-FB32-49CF-8672-4B7D07F68558}" dt="2023-12-06T16:03:11.171" v="131" actId="164"/>
          <ac:spMkLst>
            <pc:docMk/>
            <pc:sldMk cId="0" sldId="261"/>
            <ac:spMk id="52" creationId="{D5F155EC-99DD-7B00-880B-DD7807F29D95}"/>
          </ac:spMkLst>
        </pc:spChg>
        <pc:spChg chg="mod">
          <ac:chgData name="Sueng-Kwon Yu" userId="b250fda15ab1f6e9" providerId="LiveId" clId="{0FD4AE28-FB32-49CF-8672-4B7D07F68558}" dt="2023-12-06T16:03:11.171" v="131" actId="164"/>
          <ac:spMkLst>
            <pc:docMk/>
            <pc:sldMk cId="0" sldId="261"/>
            <ac:spMk id="53" creationId="{58A8104E-8B7C-67F6-A46F-05275CCD9505}"/>
          </ac:spMkLst>
        </pc:spChg>
        <pc:grpChg chg="add mod">
          <ac:chgData name="Sueng-Kwon Yu" userId="b250fda15ab1f6e9" providerId="LiveId" clId="{0FD4AE28-FB32-49CF-8672-4B7D07F68558}" dt="2023-12-06T16:03:31.175" v="136" actId="1076"/>
          <ac:grpSpMkLst>
            <pc:docMk/>
            <pc:sldMk cId="0" sldId="261"/>
            <ac:grpSpMk id="8" creationId="{40BD1416-0856-76F7-242C-9DA93EDD5416}"/>
          </ac:grpSpMkLst>
        </pc:grpChg>
        <pc:grpChg chg="add mod">
          <ac:chgData name="Sueng-Kwon Yu" userId="b250fda15ab1f6e9" providerId="LiveId" clId="{0FD4AE28-FB32-49CF-8672-4B7D07F68558}" dt="2023-12-06T16:03:11.171" v="131" actId="164"/>
          <ac:grpSpMkLst>
            <pc:docMk/>
            <pc:sldMk cId="0" sldId="261"/>
            <ac:grpSpMk id="9" creationId="{B7AF8938-7056-A20B-D3FB-4BB12F4B1772}"/>
          </ac:grpSpMkLst>
        </pc:grpChg>
        <pc:grpChg chg="mod">
          <ac:chgData name="Sueng-Kwon Yu" userId="b250fda15ab1f6e9" providerId="LiveId" clId="{0FD4AE28-FB32-49CF-8672-4B7D07F68558}" dt="2023-12-06T16:01:12.124" v="84" actId="1038"/>
          <ac:grpSpMkLst>
            <pc:docMk/>
            <pc:sldMk cId="0" sldId="261"/>
            <ac:grpSpMk id="39" creationId="{7497EF49-97AC-F300-693C-DB0DCEC53679}"/>
          </ac:grpSpMkLst>
        </pc:grpChg>
        <pc:grpChg chg="mod">
          <ac:chgData name="Sueng-Kwon Yu" userId="b250fda15ab1f6e9" providerId="LiveId" clId="{0FD4AE28-FB32-49CF-8672-4B7D07F68558}" dt="2023-12-06T16:01:12.124" v="84" actId="1038"/>
          <ac:grpSpMkLst>
            <pc:docMk/>
            <pc:sldMk cId="0" sldId="261"/>
            <ac:grpSpMk id="40" creationId="{E87C09A8-D7C4-95F0-923B-369FF7288FC1}"/>
          </ac:grpSpMkLst>
        </pc:grpChg>
        <pc:grpChg chg="mod">
          <ac:chgData name="Sueng-Kwon Yu" userId="b250fda15ab1f6e9" providerId="LiveId" clId="{0FD4AE28-FB32-49CF-8672-4B7D07F68558}" dt="2023-12-06T16:01:12.124" v="84" actId="1038"/>
          <ac:grpSpMkLst>
            <pc:docMk/>
            <pc:sldMk cId="0" sldId="261"/>
            <ac:grpSpMk id="43" creationId="{F017D11B-72BB-A25B-F79D-CEAD8CC09915}"/>
          </ac:grpSpMkLst>
        </pc:grpChg>
        <pc:grpChg chg="mod">
          <ac:chgData name="Sueng-Kwon Yu" userId="b250fda15ab1f6e9" providerId="LiveId" clId="{0FD4AE28-FB32-49CF-8672-4B7D07F68558}" dt="2023-12-06T16:01:12.124" v="84" actId="1038"/>
          <ac:grpSpMkLst>
            <pc:docMk/>
            <pc:sldMk cId="0" sldId="261"/>
            <ac:grpSpMk id="44" creationId="{6C61F280-0D86-CC52-4E80-23707DF31FD7}"/>
          </ac:grpSpMkLst>
        </pc:grpChg>
        <pc:cxnChg chg="mod">
          <ac:chgData name="Sueng-Kwon Yu" userId="b250fda15ab1f6e9" providerId="LiveId" clId="{0FD4AE28-FB32-49CF-8672-4B7D07F68558}" dt="2023-12-06T16:01:12.124" v="84" actId="1038"/>
          <ac:cxnSpMkLst>
            <pc:docMk/>
            <pc:sldMk cId="0" sldId="261"/>
            <ac:cxnSpMk id="5" creationId="{0E9D9A7E-B881-B094-834B-E71A6D23FDA0}"/>
          </ac:cxnSpMkLst>
        </pc:cxnChg>
      </pc:sldChg>
      <pc:sldChg chg="addSp delSp modSp add del mod">
        <pc:chgData name="Sueng-Kwon Yu" userId="b250fda15ab1f6e9" providerId="LiveId" clId="{0FD4AE28-FB32-49CF-8672-4B7D07F68558}" dt="2023-12-06T15:43:53.482" v="42" actId="47"/>
        <pc:sldMkLst>
          <pc:docMk/>
          <pc:sldMk cId="2881214551" sldId="265"/>
        </pc:sldMkLst>
        <pc:spChg chg="add del mod">
          <ac:chgData name="Sueng-Kwon Yu" userId="b250fda15ab1f6e9" providerId="LiveId" clId="{0FD4AE28-FB32-49CF-8672-4B7D07F68558}" dt="2023-12-06T15:37:36.304" v="12"/>
          <ac:spMkLst>
            <pc:docMk/>
            <pc:sldMk cId="2881214551" sldId="265"/>
            <ac:spMk id="2" creationId="{8A67C32A-B8CF-3D18-6825-8AE0B4706BF6}"/>
          </ac:spMkLst>
        </pc:spChg>
        <pc:spChg chg="add del mod">
          <ac:chgData name="Sueng-Kwon Yu" userId="b250fda15ab1f6e9" providerId="LiveId" clId="{0FD4AE28-FB32-49CF-8672-4B7D07F68558}" dt="2023-12-06T15:37:36.304" v="12"/>
          <ac:spMkLst>
            <pc:docMk/>
            <pc:sldMk cId="2881214551" sldId="265"/>
            <ac:spMk id="3" creationId="{616946F4-7A1A-5331-F77E-46BE0482A787}"/>
          </ac:spMkLst>
        </pc:spChg>
        <pc:spChg chg="add del">
          <ac:chgData name="Sueng-Kwon Yu" userId="b250fda15ab1f6e9" providerId="LiveId" clId="{0FD4AE28-FB32-49CF-8672-4B7D07F68558}" dt="2023-12-06T15:37:36.660" v="13" actId="478"/>
          <ac:spMkLst>
            <pc:docMk/>
            <pc:sldMk cId="2881214551" sldId="265"/>
            <ac:spMk id="76" creationId="{00000000-0000-0000-0000-000000000000}"/>
          </ac:spMkLst>
        </pc:spChg>
        <pc:spChg chg="add del mod">
          <ac:chgData name="Sueng-Kwon Yu" userId="b250fda15ab1f6e9" providerId="LiveId" clId="{0FD4AE28-FB32-49CF-8672-4B7D07F68558}" dt="2023-12-06T15:37:42.111" v="30" actId="20577"/>
          <ac:spMkLst>
            <pc:docMk/>
            <pc:sldMk cId="2881214551" sldId="265"/>
            <ac:spMk id="77" creationId="{00000000-0000-0000-0000-000000000000}"/>
          </ac:spMkLst>
        </pc:spChg>
        <pc:spChg chg="del">
          <ac:chgData name="Sueng-Kwon Yu" userId="b250fda15ab1f6e9" providerId="LiveId" clId="{0FD4AE28-FB32-49CF-8672-4B7D07F68558}" dt="2023-12-06T15:37:31.368" v="9" actId="478"/>
          <ac:spMkLst>
            <pc:docMk/>
            <pc:sldMk cId="2881214551" sldId="265"/>
            <ac:spMk id="79" creationId="{00000000-0000-0000-0000-000000000000}"/>
          </ac:spMkLst>
        </pc:spChg>
        <pc:picChg chg="del">
          <ac:chgData name="Sueng-Kwon Yu" userId="b250fda15ab1f6e9" providerId="LiveId" clId="{0FD4AE28-FB32-49CF-8672-4B7D07F68558}" dt="2023-12-06T15:37:27.505" v="8" actId="478"/>
          <ac:picMkLst>
            <pc:docMk/>
            <pc:sldMk cId="2881214551" sldId="265"/>
            <ac:picMk id="3074" creationId="{2E6250AD-DA80-8C56-40B3-F2D55027BF31}"/>
          </ac:picMkLst>
        </pc:picChg>
      </pc:sldChg>
      <pc:sldChg chg="modSp add del mod">
        <pc:chgData name="Sueng-Kwon Yu" userId="b250fda15ab1f6e9" providerId="LiveId" clId="{0FD4AE28-FB32-49CF-8672-4B7D07F68558}" dt="2023-12-06T15:43:54.757" v="43" actId="47"/>
        <pc:sldMkLst>
          <pc:docMk/>
          <pc:sldMk cId="2902080709" sldId="266"/>
        </pc:sldMkLst>
        <pc:spChg chg="mod">
          <ac:chgData name="Sueng-Kwon Yu" userId="b250fda15ab1f6e9" providerId="LiveId" clId="{0FD4AE28-FB32-49CF-8672-4B7D07F68558}" dt="2023-12-06T15:37:52.485" v="41" actId="20577"/>
          <ac:spMkLst>
            <pc:docMk/>
            <pc:sldMk cId="2902080709" sldId="266"/>
            <ac:spMk id="77" creationId="{00000000-0000-0000-0000-000000000000}"/>
          </ac:spMkLst>
        </pc:spChg>
      </pc:sldChg>
    </pc:docChg>
  </pc:docChgLst>
  <pc:docChgLst>
    <pc:chgData name="Sueng-Kwon Yu" userId="b250fda15ab1f6e9" providerId="LiveId" clId="{6B9CE2A3-7065-4EC9-B8CC-444F7B21BE13}"/>
    <pc:docChg chg="undo custSel addSld modSld sldOrd">
      <pc:chgData name="Sueng-Kwon Yu" userId="b250fda15ab1f6e9" providerId="LiveId" clId="{6B9CE2A3-7065-4EC9-B8CC-444F7B21BE13}" dt="2023-12-04T06:09:47.149" v="885" actId="20577"/>
      <pc:docMkLst>
        <pc:docMk/>
      </pc:docMkLst>
      <pc:sldChg chg="modSp mod">
        <pc:chgData name="Sueng-Kwon Yu" userId="b250fda15ab1f6e9" providerId="LiveId" clId="{6B9CE2A3-7065-4EC9-B8CC-444F7B21BE13}" dt="2023-12-04T06:09:47.149" v="885" actId="20577"/>
        <pc:sldMkLst>
          <pc:docMk/>
          <pc:sldMk cId="0" sldId="256"/>
        </pc:sldMkLst>
        <pc:spChg chg="mod">
          <ac:chgData name="Sueng-Kwon Yu" userId="b250fda15ab1f6e9" providerId="LiveId" clId="{6B9CE2A3-7065-4EC9-B8CC-444F7B21BE13}" dt="2023-12-04T06:09:47.149" v="885" actId="20577"/>
          <ac:spMkLst>
            <pc:docMk/>
            <pc:sldMk cId="0" sldId="256"/>
            <ac:spMk id="22" creationId="{00000000-0000-0000-0000-000000000000}"/>
          </ac:spMkLst>
        </pc:spChg>
      </pc:sldChg>
      <pc:sldChg chg="modSp mod">
        <pc:chgData name="Sueng-Kwon Yu" userId="b250fda15ab1f6e9" providerId="LiveId" clId="{6B9CE2A3-7065-4EC9-B8CC-444F7B21BE13}" dt="2023-12-04T04:19:11.554" v="603" actId="400"/>
        <pc:sldMkLst>
          <pc:docMk/>
          <pc:sldMk cId="0" sldId="257"/>
        </pc:sldMkLst>
        <pc:spChg chg="mod">
          <ac:chgData name="Sueng-Kwon Yu" userId="b250fda15ab1f6e9" providerId="LiveId" clId="{6B9CE2A3-7065-4EC9-B8CC-444F7B21BE13}" dt="2023-12-04T04:19:11.554" v="603" actId="400"/>
          <ac:spMkLst>
            <pc:docMk/>
            <pc:sldMk cId="0" sldId="257"/>
            <ac:spMk id="38" creationId="{00000000-0000-0000-0000-000000000000}"/>
          </ac:spMkLst>
        </pc:spChg>
        <pc:spChg chg="mod">
          <ac:chgData name="Sueng-Kwon Yu" userId="b250fda15ab1f6e9" providerId="LiveId" clId="{6B9CE2A3-7065-4EC9-B8CC-444F7B21BE13}" dt="2023-12-04T04:19:08.516" v="602" actId="400"/>
          <ac:spMkLst>
            <pc:docMk/>
            <pc:sldMk cId="0" sldId="257"/>
            <ac:spMk id="39" creationId="{00000000-0000-0000-0000-000000000000}"/>
          </ac:spMkLst>
        </pc:spChg>
      </pc:sldChg>
      <pc:sldChg chg="addSp delSp modSp mod">
        <pc:chgData name="Sueng-Kwon Yu" userId="b250fda15ab1f6e9" providerId="LiveId" clId="{6B9CE2A3-7065-4EC9-B8CC-444F7B21BE13}" dt="2023-12-04T05:53:05.629" v="878" actId="1076"/>
        <pc:sldMkLst>
          <pc:docMk/>
          <pc:sldMk cId="0" sldId="258"/>
        </pc:sldMkLst>
        <pc:spChg chg="mod">
          <ac:chgData name="Sueng-Kwon Yu" userId="b250fda15ab1f6e9" providerId="LiveId" clId="{6B9CE2A3-7065-4EC9-B8CC-444F7B21BE13}" dt="2023-12-04T04:20:20.521" v="604" actId="207"/>
          <ac:spMkLst>
            <pc:docMk/>
            <pc:sldMk cId="0" sldId="258"/>
            <ac:spMk id="52" creationId="{00000000-0000-0000-0000-000000000000}"/>
          </ac:spMkLst>
        </pc:spChg>
        <pc:picChg chg="add mod">
          <ac:chgData name="Sueng-Kwon Yu" userId="b250fda15ab1f6e9" providerId="LiveId" clId="{6B9CE2A3-7065-4EC9-B8CC-444F7B21BE13}" dt="2023-12-04T05:53:02.807" v="877" actId="1076"/>
          <ac:picMkLst>
            <pc:docMk/>
            <pc:sldMk cId="0" sldId="258"/>
            <ac:picMk id="3" creationId="{00E151CD-999D-30FF-C0D9-B125F3DEA613}"/>
          </ac:picMkLst>
        </pc:picChg>
        <pc:picChg chg="mod">
          <ac:chgData name="Sueng-Kwon Yu" userId="b250fda15ab1f6e9" providerId="LiveId" clId="{6B9CE2A3-7065-4EC9-B8CC-444F7B21BE13}" dt="2023-12-04T05:53:05.629" v="878" actId="1076"/>
          <ac:picMkLst>
            <pc:docMk/>
            <pc:sldMk cId="0" sldId="258"/>
            <ac:picMk id="4" creationId="{B6558638-352D-3FD6-ABFA-32CB3E5E1C56}"/>
          </ac:picMkLst>
        </pc:picChg>
        <pc:picChg chg="del">
          <ac:chgData name="Sueng-Kwon Yu" userId="b250fda15ab1f6e9" providerId="LiveId" clId="{6B9CE2A3-7065-4EC9-B8CC-444F7B21BE13}" dt="2023-12-04T05:52:43.658" v="867" actId="478"/>
          <ac:picMkLst>
            <pc:docMk/>
            <pc:sldMk cId="0" sldId="258"/>
            <ac:picMk id="6" creationId="{5246E7EB-4060-AC90-F72C-30A11B1C288A}"/>
          </ac:picMkLst>
        </pc:picChg>
        <pc:picChg chg="add mod">
          <ac:chgData name="Sueng-Kwon Yu" userId="b250fda15ab1f6e9" providerId="LiveId" clId="{6B9CE2A3-7065-4EC9-B8CC-444F7B21BE13}" dt="2023-12-04T05:53:02.807" v="877" actId="1076"/>
          <ac:picMkLst>
            <pc:docMk/>
            <pc:sldMk cId="0" sldId="258"/>
            <ac:picMk id="8" creationId="{BAA3407D-4E1B-D8CD-17E4-0A2C19ACDAEB}"/>
          </ac:picMkLst>
        </pc:picChg>
        <pc:picChg chg="del">
          <ac:chgData name="Sueng-Kwon Yu" userId="b250fda15ab1f6e9" providerId="LiveId" clId="{6B9CE2A3-7065-4EC9-B8CC-444F7B21BE13}" dt="2023-12-04T05:03:26.511" v="853" actId="478"/>
          <ac:picMkLst>
            <pc:docMk/>
            <pc:sldMk cId="0" sldId="258"/>
            <ac:picMk id="1026" creationId="{E9CE3DBF-25BD-237D-C165-E30FC8F475F7}"/>
          </ac:picMkLst>
        </pc:picChg>
        <pc:picChg chg="add mod">
          <ac:chgData name="Sueng-Kwon Yu" userId="b250fda15ab1f6e9" providerId="LiveId" clId="{6B9CE2A3-7065-4EC9-B8CC-444F7B21BE13}" dt="2023-12-04T05:03:29.173" v="854" actId="1076"/>
          <ac:picMkLst>
            <pc:docMk/>
            <pc:sldMk cId="0" sldId="258"/>
            <ac:picMk id="4098" creationId="{6A4386F8-CA87-28C4-8034-608FD0FA781D}"/>
          </ac:picMkLst>
        </pc:picChg>
      </pc:sldChg>
      <pc:sldChg chg="addSp delSp modSp mod delAnim modAnim">
        <pc:chgData name="Sueng-Kwon Yu" userId="b250fda15ab1f6e9" providerId="LiveId" clId="{6B9CE2A3-7065-4EC9-B8CC-444F7B21BE13}" dt="2023-12-04T04:37:16.003" v="644" actId="1076"/>
        <pc:sldMkLst>
          <pc:docMk/>
          <pc:sldMk cId="0" sldId="259"/>
        </pc:sldMkLst>
        <pc:spChg chg="mod">
          <ac:chgData name="Sueng-Kwon Yu" userId="b250fda15ab1f6e9" providerId="LiveId" clId="{6B9CE2A3-7065-4EC9-B8CC-444F7B21BE13}" dt="2023-12-04T04:37:00.947" v="638" actId="14100"/>
          <ac:spMkLst>
            <pc:docMk/>
            <pc:sldMk cId="0" sldId="259"/>
            <ac:spMk id="67" creationId="{00000000-0000-0000-0000-000000000000}"/>
          </ac:spMkLst>
        </pc:spChg>
        <pc:picChg chg="del">
          <ac:chgData name="Sueng-Kwon Yu" userId="b250fda15ab1f6e9" providerId="LiveId" clId="{6B9CE2A3-7065-4EC9-B8CC-444F7B21BE13}" dt="2023-12-04T04:27:29.808" v="623" actId="478"/>
          <ac:picMkLst>
            <pc:docMk/>
            <pc:sldMk cId="0" sldId="259"/>
            <ac:picMk id="2" creationId="{8D6ECBB0-3FC0-D34E-7356-E2B603DF458B}"/>
          </ac:picMkLst>
        </pc:picChg>
        <pc:picChg chg="add del mod">
          <ac:chgData name="Sueng-Kwon Yu" userId="b250fda15ab1f6e9" providerId="LiveId" clId="{6B9CE2A3-7065-4EC9-B8CC-444F7B21BE13}" dt="2023-12-04T04:27:28.872" v="622" actId="478"/>
          <ac:picMkLst>
            <pc:docMk/>
            <pc:sldMk cId="0" sldId="259"/>
            <ac:picMk id="4" creationId="{B53088D7-EE4D-EF67-75EF-2B7FBD0B35F3}"/>
          </ac:picMkLst>
        </pc:picChg>
        <pc:picChg chg="add mod">
          <ac:chgData name="Sueng-Kwon Yu" userId="b250fda15ab1f6e9" providerId="LiveId" clId="{6B9CE2A3-7065-4EC9-B8CC-444F7B21BE13}" dt="2023-12-04T04:37:16.003" v="644" actId="1076"/>
          <ac:picMkLst>
            <pc:docMk/>
            <pc:sldMk cId="0" sldId="259"/>
            <ac:picMk id="5" creationId="{3E49E03E-7568-4168-CBCE-0090063CBB3A}"/>
          </ac:picMkLst>
        </pc:picChg>
      </pc:sldChg>
      <pc:sldChg chg="addSp modSp mod">
        <pc:chgData name="Sueng-Kwon Yu" userId="b250fda15ab1f6e9" providerId="LiveId" clId="{6B9CE2A3-7065-4EC9-B8CC-444F7B21BE13}" dt="2023-12-04T04:41:48.052" v="656" actId="1076"/>
        <pc:sldMkLst>
          <pc:docMk/>
          <pc:sldMk cId="0" sldId="260"/>
        </pc:sldMkLst>
        <pc:spChg chg="mod">
          <ac:chgData name="Sueng-Kwon Yu" userId="b250fda15ab1f6e9" providerId="LiveId" clId="{6B9CE2A3-7065-4EC9-B8CC-444F7B21BE13}" dt="2023-12-04T04:41:28.764" v="649" actId="14100"/>
          <ac:spMkLst>
            <pc:docMk/>
            <pc:sldMk cId="0" sldId="260"/>
            <ac:spMk id="79" creationId="{00000000-0000-0000-0000-000000000000}"/>
          </ac:spMkLst>
        </pc:spChg>
        <pc:picChg chg="add mod">
          <ac:chgData name="Sueng-Kwon Yu" userId="b250fda15ab1f6e9" providerId="LiveId" clId="{6B9CE2A3-7065-4EC9-B8CC-444F7B21BE13}" dt="2023-12-04T04:41:48.052" v="656" actId="1076"/>
          <ac:picMkLst>
            <pc:docMk/>
            <pc:sldMk cId="0" sldId="260"/>
            <ac:picMk id="2050" creationId="{4FADA702-1D84-D68E-B9C9-C36721768DF3}"/>
          </ac:picMkLst>
        </pc:picChg>
      </pc:sldChg>
      <pc:sldChg chg="addSp delSp modSp mod">
        <pc:chgData name="Sueng-Kwon Yu" userId="b250fda15ab1f6e9" providerId="LiveId" clId="{6B9CE2A3-7065-4EC9-B8CC-444F7B21BE13}" dt="2023-12-04T04:03:01.786" v="478" actId="6549"/>
        <pc:sldMkLst>
          <pc:docMk/>
          <pc:sldMk cId="0" sldId="261"/>
        </pc:sldMkLst>
        <pc:spChg chg="add del mod">
          <ac:chgData name="Sueng-Kwon Yu" userId="b250fda15ab1f6e9" providerId="LiveId" clId="{6B9CE2A3-7065-4EC9-B8CC-444F7B21BE13}" dt="2023-12-04T02:20:01.613" v="232" actId="478"/>
          <ac:spMkLst>
            <pc:docMk/>
            <pc:sldMk cId="0" sldId="261"/>
            <ac:spMk id="3" creationId="{AC8DA546-72FA-D2D7-342A-D749367C9C55}"/>
          </ac:spMkLst>
        </pc:spChg>
        <pc:spChg chg="add mod">
          <ac:chgData name="Sueng-Kwon Yu" userId="b250fda15ab1f6e9" providerId="LiveId" clId="{6B9CE2A3-7065-4EC9-B8CC-444F7B21BE13}" dt="2023-12-04T02:33:57.739" v="395" actId="12788"/>
          <ac:spMkLst>
            <pc:docMk/>
            <pc:sldMk cId="0" sldId="261"/>
            <ac:spMk id="6" creationId="{9C5DA5C5-367F-F542-DF40-6D34440A20D2}"/>
          </ac:spMkLst>
        </pc:spChg>
        <pc:spChg chg="add mod">
          <ac:chgData name="Sueng-Kwon Yu" userId="b250fda15ab1f6e9" providerId="LiveId" clId="{6B9CE2A3-7065-4EC9-B8CC-444F7B21BE13}" dt="2023-12-04T04:03:01.786" v="478" actId="6549"/>
          <ac:spMkLst>
            <pc:docMk/>
            <pc:sldMk cId="0" sldId="261"/>
            <ac:spMk id="7" creationId="{8BAB5D4C-9CAA-46CD-84CE-94F71080B3DF}"/>
          </ac:spMkLst>
        </pc:spChg>
        <pc:spChg chg="add del mod">
          <ac:chgData name="Sueng-Kwon Yu" userId="b250fda15ab1f6e9" providerId="LiveId" clId="{6B9CE2A3-7065-4EC9-B8CC-444F7B21BE13}" dt="2023-12-04T02:29:00.754" v="330" actId="478"/>
          <ac:spMkLst>
            <pc:docMk/>
            <pc:sldMk cId="0" sldId="261"/>
            <ac:spMk id="8" creationId="{0A9E7958-22E8-38E8-4FC5-1224101B9907}"/>
          </ac:spMkLst>
        </pc:spChg>
        <pc:spChg chg="add del mod">
          <ac:chgData name="Sueng-Kwon Yu" userId="b250fda15ab1f6e9" providerId="LiveId" clId="{6B9CE2A3-7065-4EC9-B8CC-444F7B21BE13}" dt="2023-12-04T02:29:00.754" v="330" actId="478"/>
          <ac:spMkLst>
            <pc:docMk/>
            <pc:sldMk cId="0" sldId="261"/>
            <ac:spMk id="9" creationId="{CCA5F883-160C-4893-D71F-5E49DED38C31}"/>
          </ac:spMkLst>
        </pc:spChg>
        <pc:spChg chg="add mod">
          <ac:chgData name="Sueng-Kwon Yu" userId="b250fda15ab1f6e9" providerId="LiveId" clId="{6B9CE2A3-7065-4EC9-B8CC-444F7B21BE13}" dt="2023-12-04T02:31:52.796" v="386" actId="1076"/>
          <ac:spMkLst>
            <pc:docMk/>
            <pc:sldMk cId="0" sldId="261"/>
            <ac:spMk id="10" creationId="{D7A97C5F-AC8E-EDF3-023C-DD852C0BB798}"/>
          </ac:spMkLst>
        </pc:spChg>
        <pc:spChg chg="add mod">
          <ac:chgData name="Sueng-Kwon Yu" userId="b250fda15ab1f6e9" providerId="LiveId" clId="{6B9CE2A3-7065-4EC9-B8CC-444F7B21BE13}" dt="2023-12-04T02:31:52.796" v="386" actId="1076"/>
          <ac:spMkLst>
            <pc:docMk/>
            <pc:sldMk cId="0" sldId="261"/>
            <ac:spMk id="11" creationId="{2B80726D-12C1-CE89-EC59-E9332E55164C}"/>
          </ac:spMkLst>
        </pc:spChg>
        <pc:spChg chg="add mod">
          <ac:chgData name="Sueng-Kwon Yu" userId="b250fda15ab1f6e9" providerId="LiveId" clId="{6B9CE2A3-7065-4EC9-B8CC-444F7B21BE13}" dt="2023-12-04T02:26:27.568" v="288" actId="208"/>
          <ac:spMkLst>
            <pc:docMk/>
            <pc:sldMk cId="0" sldId="261"/>
            <ac:spMk id="12" creationId="{95C448DD-7012-192B-DEAF-0324F017EF06}"/>
          </ac:spMkLst>
        </pc:spChg>
        <pc:spChg chg="add del mod">
          <ac:chgData name="Sueng-Kwon Yu" userId="b250fda15ab1f6e9" providerId="LiveId" clId="{6B9CE2A3-7065-4EC9-B8CC-444F7B21BE13}" dt="2023-12-04T02:31:40.082" v="385" actId="478"/>
          <ac:spMkLst>
            <pc:docMk/>
            <pc:sldMk cId="0" sldId="261"/>
            <ac:spMk id="13" creationId="{BE91CF42-D9F2-AF84-3CD8-6A1F65536827}"/>
          </ac:spMkLst>
        </pc:spChg>
        <pc:spChg chg="add del mod">
          <ac:chgData name="Sueng-Kwon Yu" userId="b250fda15ab1f6e9" providerId="LiveId" clId="{6B9CE2A3-7065-4EC9-B8CC-444F7B21BE13}" dt="2023-12-04T02:25:33.550" v="252" actId="478"/>
          <ac:spMkLst>
            <pc:docMk/>
            <pc:sldMk cId="0" sldId="261"/>
            <ac:spMk id="14" creationId="{5CCE2069-923B-8926-CFA9-4DE492EC25FB}"/>
          </ac:spMkLst>
        </pc:spChg>
        <pc:spChg chg="add mod">
          <ac:chgData name="Sueng-Kwon Yu" userId="b250fda15ab1f6e9" providerId="LiveId" clId="{6B9CE2A3-7065-4EC9-B8CC-444F7B21BE13}" dt="2023-12-04T02:29:08.887" v="334" actId="164"/>
          <ac:spMkLst>
            <pc:docMk/>
            <pc:sldMk cId="0" sldId="261"/>
            <ac:spMk id="15" creationId="{71142490-59BF-5BD2-CC51-3B686430A4D9}"/>
          </ac:spMkLst>
        </pc:spChg>
        <pc:spChg chg="add mod">
          <ac:chgData name="Sueng-Kwon Yu" userId="b250fda15ab1f6e9" providerId="LiveId" clId="{6B9CE2A3-7065-4EC9-B8CC-444F7B21BE13}" dt="2023-12-04T02:29:08.887" v="334" actId="164"/>
          <ac:spMkLst>
            <pc:docMk/>
            <pc:sldMk cId="0" sldId="261"/>
            <ac:spMk id="16" creationId="{D6BA07EC-ABD5-3B8F-A8DA-4DBF515F9F05}"/>
          </ac:spMkLst>
        </pc:spChg>
        <pc:spChg chg="add del mod">
          <ac:chgData name="Sueng-Kwon Yu" userId="b250fda15ab1f6e9" providerId="LiveId" clId="{6B9CE2A3-7065-4EC9-B8CC-444F7B21BE13}" dt="2023-12-04T02:06:08.962" v="103" actId="478"/>
          <ac:spMkLst>
            <pc:docMk/>
            <pc:sldMk cId="0" sldId="261"/>
            <ac:spMk id="17" creationId="{241B6059-1C4A-3FEB-9906-FBAB5435B386}"/>
          </ac:spMkLst>
        </pc:spChg>
        <pc:spChg chg="add del mod">
          <ac:chgData name="Sueng-Kwon Yu" userId="b250fda15ab1f6e9" providerId="LiveId" clId="{6B9CE2A3-7065-4EC9-B8CC-444F7B21BE13}" dt="2023-12-04T02:06:08.516" v="102" actId="478"/>
          <ac:spMkLst>
            <pc:docMk/>
            <pc:sldMk cId="0" sldId="261"/>
            <ac:spMk id="18" creationId="{5C9D2FF5-2950-BDE5-C418-219E0AA8813E}"/>
          </ac:spMkLst>
        </pc:spChg>
        <pc:spChg chg="add del mod">
          <ac:chgData name="Sueng-Kwon Yu" userId="b250fda15ab1f6e9" providerId="LiveId" clId="{6B9CE2A3-7065-4EC9-B8CC-444F7B21BE13}" dt="2023-12-04T02:06:05.841" v="99" actId="478"/>
          <ac:spMkLst>
            <pc:docMk/>
            <pc:sldMk cId="0" sldId="261"/>
            <ac:spMk id="19" creationId="{E3288E6C-CA5F-0D17-CD88-D966C2124A19}"/>
          </ac:spMkLst>
        </pc:spChg>
        <pc:spChg chg="add del mod">
          <ac:chgData name="Sueng-Kwon Yu" userId="b250fda15ab1f6e9" providerId="LiveId" clId="{6B9CE2A3-7065-4EC9-B8CC-444F7B21BE13}" dt="2023-12-04T02:06:06.522" v="100" actId="478"/>
          <ac:spMkLst>
            <pc:docMk/>
            <pc:sldMk cId="0" sldId="261"/>
            <ac:spMk id="20" creationId="{CB133FEC-7B6C-21B8-9FA3-309D2CEA39B7}"/>
          </ac:spMkLst>
        </pc:spChg>
        <pc:spChg chg="add mod">
          <ac:chgData name="Sueng-Kwon Yu" userId="b250fda15ab1f6e9" providerId="LiveId" clId="{6B9CE2A3-7065-4EC9-B8CC-444F7B21BE13}" dt="2023-12-04T02:28:58.499" v="329" actId="164"/>
          <ac:spMkLst>
            <pc:docMk/>
            <pc:sldMk cId="0" sldId="261"/>
            <ac:spMk id="21" creationId="{B73A07D4-C85B-2028-9556-957DB0D054BB}"/>
          </ac:spMkLst>
        </pc:spChg>
        <pc:spChg chg="add mod">
          <ac:chgData name="Sueng-Kwon Yu" userId="b250fda15ab1f6e9" providerId="LiveId" clId="{6B9CE2A3-7065-4EC9-B8CC-444F7B21BE13}" dt="2023-12-04T02:28:58.499" v="329" actId="164"/>
          <ac:spMkLst>
            <pc:docMk/>
            <pc:sldMk cId="0" sldId="261"/>
            <ac:spMk id="22" creationId="{5DF47F76-BCE1-59DE-A77F-7EE2A99C5091}"/>
          </ac:spMkLst>
        </pc:spChg>
        <pc:spChg chg="add del mod">
          <ac:chgData name="Sueng-Kwon Yu" userId="b250fda15ab1f6e9" providerId="LiveId" clId="{6B9CE2A3-7065-4EC9-B8CC-444F7B21BE13}" dt="2023-12-04T02:27:17.814" v="315" actId="478"/>
          <ac:spMkLst>
            <pc:docMk/>
            <pc:sldMk cId="0" sldId="261"/>
            <ac:spMk id="24" creationId="{EEB67710-0587-BD01-B8E5-701C2038120C}"/>
          </ac:spMkLst>
        </pc:spChg>
        <pc:spChg chg="add del mod">
          <ac:chgData name="Sueng-Kwon Yu" userId="b250fda15ab1f6e9" providerId="LiveId" clId="{6B9CE2A3-7065-4EC9-B8CC-444F7B21BE13}" dt="2023-12-04T02:07:18.306" v="118" actId="478"/>
          <ac:spMkLst>
            <pc:docMk/>
            <pc:sldMk cId="0" sldId="261"/>
            <ac:spMk id="25" creationId="{443FC9FE-10FD-D23E-E259-3078CC97359D}"/>
          </ac:spMkLst>
        </pc:spChg>
        <pc:spChg chg="add del mod">
          <ac:chgData name="Sueng-Kwon Yu" userId="b250fda15ab1f6e9" providerId="LiveId" clId="{6B9CE2A3-7065-4EC9-B8CC-444F7B21BE13}" dt="2023-12-04T02:29:11.330" v="335" actId="478"/>
          <ac:spMkLst>
            <pc:docMk/>
            <pc:sldMk cId="0" sldId="261"/>
            <ac:spMk id="26" creationId="{C5713A51-0144-D8BB-5D1E-6B9E650201EC}"/>
          </ac:spMkLst>
        </pc:spChg>
        <pc:spChg chg="add del mod">
          <ac:chgData name="Sueng-Kwon Yu" userId="b250fda15ab1f6e9" providerId="LiveId" clId="{6B9CE2A3-7065-4EC9-B8CC-444F7B21BE13}" dt="2023-12-04T02:29:11.330" v="335" actId="478"/>
          <ac:spMkLst>
            <pc:docMk/>
            <pc:sldMk cId="0" sldId="261"/>
            <ac:spMk id="27" creationId="{071F18A1-051E-40AA-AE05-0A2F416E973A}"/>
          </ac:spMkLst>
        </pc:spChg>
        <pc:spChg chg="add del mod">
          <ac:chgData name="Sueng-Kwon Yu" userId="b250fda15ab1f6e9" providerId="LiveId" clId="{6B9CE2A3-7065-4EC9-B8CC-444F7B21BE13}" dt="2023-12-04T02:27:01.533" v="293" actId="478"/>
          <ac:spMkLst>
            <pc:docMk/>
            <pc:sldMk cId="0" sldId="261"/>
            <ac:spMk id="28" creationId="{2A38F574-8AD1-E1EB-257D-2D02C8751CD7}"/>
          </ac:spMkLst>
        </pc:spChg>
        <pc:spChg chg="add del mod">
          <ac:chgData name="Sueng-Kwon Yu" userId="b250fda15ab1f6e9" providerId="LiveId" clId="{6B9CE2A3-7065-4EC9-B8CC-444F7B21BE13}" dt="2023-12-04T02:25:36.210" v="254" actId="478"/>
          <ac:spMkLst>
            <pc:docMk/>
            <pc:sldMk cId="0" sldId="261"/>
            <ac:spMk id="29" creationId="{234013C5-7CA2-3047-FC6B-3C9097D28E46}"/>
          </ac:spMkLst>
        </pc:spChg>
        <pc:spChg chg="add del mod">
          <ac:chgData name="Sueng-Kwon Yu" userId="b250fda15ab1f6e9" providerId="LiveId" clId="{6B9CE2A3-7065-4EC9-B8CC-444F7B21BE13}" dt="2023-12-04T02:27:11.570" v="311" actId="478"/>
          <ac:spMkLst>
            <pc:docMk/>
            <pc:sldMk cId="0" sldId="261"/>
            <ac:spMk id="30" creationId="{DE327F6D-03E5-CE83-9914-57C1486586B1}"/>
          </ac:spMkLst>
        </pc:spChg>
        <pc:spChg chg="add del mod">
          <ac:chgData name="Sueng-Kwon Yu" userId="b250fda15ab1f6e9" providerId="LiveId" clId="{6B9CE2A3-7065-4EC9-B8CC-444F7B21BE13}" dt="2023-12-04T02:14:14.745" v="150" actId="478"/>
          <ac:spMkLst>
            <pc:docMk/>
            <pc:sldMk cId="0" sldId="261"/>
            <ac:spMk id="31" creationId="{B1E91745-5DDE-A92A-B664-34950F280C54}"/>
          </ac:spMkLst>
        </pc:spChg>
        <pc:spChg chg="add del mod">
          <ac:chgData name="Sueng-Kwon Yu" userId="b250fda15ab1f6e9" providerId="LiveId" clId="{6B9CE2A3-7065-4EC9-B8CC-444F7B21BE13}" dt="2023-12-04T02:29:35.794" v="344" actId="478"/>
          <ac:spMkLst>
            <pc:docMk/>
            <pc:sldMk cId="0" sldId="261"/>
            <ac:spMk id="32" creationId="{FFD0C24F-2977-4FA4-E33A-9555C7B2779B}"/>
          </ac:spMkLst>
        </pc:spChg>
        <pc:spChg chg="add mod">
          <ac:chgData name="Sueng-Kwon Yu" userId="b250fda15ab1f6e9" providerId="LiveId" clId="{6B9CE2A3-7065-4EC9-B8CC-444F7B21BE13}" dt="2023-12-04T02:30:48.226" v="357" actId="113"/>
          <ac:spMkLst>
            <pc:docMk/>
            <pc:sldMk cId="0" sldId="261"/>
            <ac:spMk id="33" creationId="{0C1EEFB1-6170-9019-C1B2-96251C7F1AD9}"/>
          </ac:spMkLst>
        </pc:spChg>
        <pc:spChg chg="add del mod">
          <ac:chgData name="Sueng-Kwon Yu" userId="b250fda15ab1f6e9" providerId="LiveId" clId="{6B9CE2A3-7065-4EC9-B8CC-444F7B21BE13}" dt="2023-12-04T02:18:39.575" v="227" actId="478"/>
          <ac:spMkLst>
            <pc:docMk/>
            <pc:sldMk cId="0" sldId="261"/>
            <ac:spMk id="34" creationId="{6C5C4E9D-DD97-421F-79E8-510C1152BBC2}"/>
          </ac:spMkLst>
        </pc:spChg>
        <pc:spChg chg="add mod">
          <ac:chgData name="Sueng-Kwon Yu" userId="b250fda15ab1f6e9" providerId="LiveId" clId="{6B9CE2A3-7065-4EC9-B8CC-444F7B21BE13}" dt="2023-12-04T02:33:57.739" v="395" actId="12788"/>
          <ac:spMkLst>
            <pc:docMk/>
            <pc:sldMk cId="0" sldId="261"/>
            <ac:spMk id="35" creationId="{8B7E28D7-221F-A446-F422-68BEA49C012E}"/>
          </ac:spMkLst>
        </pc:spChg>
        <pc:spChg chg="add mod">
          <ac:chgData name="Sueng-Kwon Yu" userId="b250fda15ab1f6e9" providerId="LiveId" clId="{6B9CE2A3-7065-4EC9-B8CC-444F7B21BE13}" dt="2023-12-04T02:29:56.907" v="348" actId="12789"/>
          <ac:spMkLst>
            <pc:docMk/>
            <pc:sldMk cId="0" sldId="261"/>
            <ac:spMk id="36" creationId="{9B442747-75E9-E344-A3E9-8BFB4D8321BB}"/>
          </ac:spMkLst>
        </pc:spChg>
        <pc:spChg chg="add mod">
          <ac:chgData name="Sueng-Kwon Yu" userId="b250fda15ab1f6e9" providerId="LiveId" clId="{6B9CE2A3-7065-4EC9-B8CC-444F7B21BE13}" dt="2023-12-04T02:32:09.145" v="391" actId="1035"/>
          <ac:spMkLst>
            <pc:docMk/>
            <pc:sldMk cId="0" sldId="261"/>
            <ac:spMk id="37" creationId="{51F5141B-58AC-730C-9610-2A3F073BCDB8}"/>
          </ac:spMkLst>
        </pc:spChg>
        <pc:spChg chg="add mod">
          <ac:chgData name="Sueng-Kwon Yu" userId="b250fda15ab1f6e9" providerId="LiveId" clId="{6B9CE2A3-7065-4EC9-B8CC-444F7B21BE13}" dt="2023-12-04T04:03:00.322" v="476" actId="6549"/>
          <ac:spMkLst>
            <pc:docMk/>
            <pc:sldMk cId="0" sldId="261"/>
            <ac:spMk id="38" creationId="{D6EE8CF9-1384-3A96-712F-C1262D1C87A7}"/>
          </ac:spMkLst>
        </pc:spChg>
        <pc:spChg chg="mod">
          <ac:chgData name="Sueng-Kwon Yu" userId="b250fda15ab1f6e9" providerId="LiveId" clId="{6B9CE2A3-7065-4EC9-B8CC-444F7B21BE13}" dt="2023-12-04T02:29:02.357" v="331"/>
          <ac:spMkLst>
            <pc:docMk/>
            <pc:sldMk cId="0" sldId="261"/>
            <ac:spMk id="41" creationId="{B41456EC-9B9F-74FF-4E49-A5744264A31B}"/>
          </ac:spMkLst>
        </pc:spChg>
        <pc:spChg chg="mod">
          <ac:chgData name="Sueng-Kwon Yu" userId="b250fda15ab1f6e9" providerId="LiveId" clId="{6B9CE2A3-7065-4EC9-B8CC-444F7B21BE13}" dt="2023-12-04T02:29:02.357" v="331"/>
          <ac:spMkLst>
            <pc:docMk/>
            <pc:sldMk cId="0" sldId="261"/>
            <ac:spMk id="42" creationId="{E110DC1F-966D-CAEB-471D-A4608E93D5A9}"/>
          </ac:spMkLst>
        </pc:spChg>
        <pc:spChg chg="mod">
          <ac:chgData name="Sueng-Kwon Yu" userId="b250fda15ab1f6e9" providerId="LiveId" clId="{6B9CE2A3-7065-4EC9-B8CC-444F7B21BE13}" dt="2023-12-04T02:29:25.029" v="340"/>
          <ac:spMkLst>
            <pc:docMk/>
            <pc:sldMk cId="0" sldId="261"/>
            <ac:spMk id="45" creationId="{6933A268-4B2E-B210-217D-B1D0E46A0F33}"/>
          </ac:spMkLst>
        </pc:spChg>
        <pc:spChg chg="mod">
          <ac:chgData name="Sueng-Kwon Yu" userId="b250fda15ab1f6e9" providerId="LiveId" clId="{6B9CE2A3-7065-4EC9-B8CC-444F7B21BE13}" dt="2023-12-04T02:29:25.029" v="340"/>
          <ac:spMkLst>
            <pc:docMk/>
            <pc:sldMk cId="0" sldId="261"/>
            <ac:spMk id="46" creationId="{065B38A9-E9FD-7403-A86A-A4A5EE69CB83}"/>
          </ac:spMkLst>
        </pc:spChg>
        <pc:spChg chg="add mod">
          <ac:chgData name="Sueng-Kwon Yu" userId="b250fda15ab1f6e9" providerId="LiveId" clId="{6B9CE2A3-7065-4EC9-B8CC-444F7B21BE13}" dt="2023-12-04T02:31:31.230" v="384" actId="208"/>
          <ac:spMkLst>
            <pc:docMk/>
            <pc:sldMk cId="0" sldId="261"/>
            <ac:spMk id="47" creationId="{887F0D8C-29B7-CC51-56C7-990BAFE8ADAC}"/>
          </ac:spMkLst>
        </pc:spChg>
        <pc:spChg chg="add mod">
          <ac:chgData name="Sueng-Kwon Yu" userId="b250fda15ab1f6e9" providerId="LiveId" clId="{6B9CE2A3-7065-4EC9-B8CC-444F7B21BE13}" dt="2023-12-04T02:31:28.286" v="383" actId="208"/>
          <ac:spMkLst>
            <pc:docMk/>
            <pc:sldMk cId="0" sldId="261"/>
            <ac:spMk id="48" creationId="{CD4BDE5C-8D3F-B09E-A055-2E433E415A49}"/>
          </ac:spMkLst>
        </pc:spChg>
        <pc:spChg chg="add mod">
          <ac:chgData name="Sueng-Kwon Yu" userId="b250fda15ab1f6e9" providerId="LiveId" clId="{6B9CE2A3-7065-4EC9-B8CC-444F7B21BE13}" dt="2023-12-04T02:36:37.212" v="410" actId="207"/>
          <ac:spMkLst>
            <pc:docMk/>
            <pc:sldMk cId="0" sldId="261"/>
            <ac:spMk id="49" creationId="{CA372D81-9ADC-A164-20AA-E4D3227893E7}"/>
          </ac:spMkLst>
        </pc:spChg>
        <pc:spChg chg="add mod">
          <ac:chgData name="Sueng-Kwon Yu" userId="b250fda15ab1f6e9" providerId="LiveId" clId="{6B9CE2A3-7065-4EC9-B8CC-444F7B21BE13}" dt="2023-12-04T04:00:05.069" v="439" actId="1076"/>
          <ac:spMkLst>
            <pc:docMk/>
            <pc:sldMk cId="0" sldId="261"/>
            <ac:spMk id="50" creationId="{97B699E6-9E95-D926-7D90-E85483A71C2A}"/>
          </ac:spMkLst>
        </pc:spChg>
        <pc:spChg chg="mod topLvl">
          <ac:chgData name="Sueng-Kwon Yu" userId="b250fda15ab1f6e9" providerId="LiveId" clId="{6B9CE2A3-7065-4EC9-B8CC-444F7B21BE13}" dt="2023-12-04T02:37:36.621" v="438" actId="1035"/>
          <ac:spMkLst>
            <pc:docMk/>
            <pc:sldMk cId="0" sldId="261"/>
            <ac:spMk id="52" creationId="{D5F155EC-99DD-7B00-880B-DD7807F29D95}"/>
          </ac:spMkLst>
        </pc:spChg>
        <pc:spChg chg="mod topLvl">
          <ac:chgData name="Sueng-Kwon Yu" userId="b250fda15ab1f6e9" providerId="LiveId" clId="{6B9CE2A3-7065-4EC9-B8CC-444F7B21BE13}" dt="2023-12-04T02:37:36.621" v="438" actId="1035"/>
          <ac:spMkLst>
            <pc:docMk/>
            <pc:sldMk cId="0" sldId="261"/>
            <ac:spMk id="53" creationId="{58A8104E-8B7C-67F6-A46F-05275CCD9505}"/>
          </ac:spMkLst>
        </pc:spChg>
        <pc:spChg chg="mod">
          <ac:chgData name="Sueng-Kwon Yu" userId="b250fda15ab1f6e9" providerId="LiveId" clId="{6B9CE2A3-7065-4EC9-B8CC-444F7B21BE13}" dt="2023-12-04T02:29:14.040" v="337" actId="1076"/>
          <ac:spMkLst>
            <pc:docMk/>
            <pc:sldMk cId="0" sldId="261"/>
            <ac:spMk id="85" creationId="{00000000-0000-0000-0000-000000000000}"/>
          </ac:spMkLst>
        </pc:spChg>
        <pc:spChg chg="mod">
          <ac:chgData name="Sueng-Kwon Yu" userId="b250fda15ab1f6e9" providerId="LiveId" clId="{6B9CE2A3-7065-4EC9-B8CC-444F7B21BE13}" dt="2023-12-04T02:30:44.369" v="354" actId="1076"/>
          <ac:spMkLst>
            <pc:docMk/>
            <pc:sldMk cId="0" sldId="261"/>
            <ac:spMk id="88" creationId="{00000000-0000-0000-0000-000000000000}"/>
          </ac:spMkLst>
        </pc:spChg>
        <pc:spChg chg="mod">
          <ac:chgData name="Sueng-Kwon Yu" userId="b250fda15ab1f6e9" providerId="LiveId" clId="{6B9CE2A3-7065-4EC9-B8CC-444F7B21BE13}" dt="2023-12-04T02:30:44.369" v="354" actId="1076"/>
          <ac:spMkLst>
            <pc:docMk/>
            <pc:sldMk cId="0" sldId="261"/>
            <ac:spMk id="89" creationId="{00000000-0000-0000-0000-000000000000}"/>
          </ac:spMkLst>
        </pc:spChg>
        <pc:grpChg chg="add mod">
          <ac:chgData name="Sueng-Kwon Yu" userId="b250fda15ab1f6e9" providerId="LiveId" clId="{6B9CE2A3-7065-4EC9-B8CC-444F7B21BE13}" dt="2023-12-04T02:32:09.145" v="391" actId="1035"/>
          <ac:grpSpMkLst>
            <pc:docMk/>
            <pc:sldMk cId="0" sldId="261"/>
            <ac:grpSpMk id="39" creationId="{7497EF49-97AC-F300-693C-DB0DCEC53679}"/>
          </ac:grpSpMkLst>
        </pc:grpChg>
        <pc:grpChg chg="add mod">
          <ac:chgData name="Sueng-Kwon Yu" userId="b250fda15ab1f6e9" providerId="LiveId" clId="{6B9CE2A3-7065-4EC9-B8CC-444F7B21BE13}" dt="2023-12-04T02:29:05.540" v="332" actId="1076"/>
          <ac:grpSpMkLst>
            <pc:docMk/>
            <pc:sldMk cId="0" sldId="261"/>
            <ac:grpSpMk id="40" creationId="{E87C09A8-D7C4-95F0-923B-369FF7288FC1}"/>
          </ac:grpSpMkLst>
        </pc:grpChg>
        <pc:grpChg chg="add mod">
          <ac:chgData name="Sueng-Kwon Yu" userId="b250fda15ab1f6e9" providerId="LiveId" clId="{6B9CE2A3-7065-4EC9-B8CC-444F7B21BE13}" dt="2023-12-04T02:29:24.721" v="339" actId="1076"/>
          <ac:grpSpMkLst>
            <pc:docMk/>
            <pc:sldMk cId="0" sldId="261"/>
            <ac:grpSpMk id="43" creationId="{F017D11B-72BB-A25B-F79D-CEAD8CC09915}"/>
          </ac:grpSpMkLst>
        </pc:grpChg>
        <pc:grpChg chg="add mod">
          <ac:chgData name="Sueng-Kwon Yu" userId="b250fda15ab1f6e9" providerId="LiveId" clId="{6B9CE2A3-7065-4EC9-B8CC-444F7B21BE13}" dt="2023-12-04T02:32:09.145" v="391" actId="1035"/>
          <ac:grpSpMkLst>
            <pc:docMk/>
            <pc:sldMk cId="0" sldId="261"/>
            <ac:grpSpMk id="44" creationId="{6C61F280-0D86-CC52-4E80-23707DF31FD7}"/>
          </ac:grpSpMkLst>
        </pc:grpChg>
        <pc:grpChg chg="add del mod">
          <ac:chgData name="Sueng-Kwon Yu" userId="b250fda15ab1f6e9" providerId="LiveId" clId="{6B9CE2A3-7065-4EC9-B8CC-444F7B21BE13}" dt="2023-12-04T02:37:23.950" v="429" actId="165"/>
          <ac:grpSpMkLst>
            <pc:docMk/>
            <pc:sldMk cId="0" sldId="261"/>
            <ac:grpSpMk id="51" creationId="{784139AE-1321-98E2-9ABF-3270691C03F9}"/>
          </ac:grpSpMkLst>
        </pc:grpChg>
        <pc:picChg chg="del">
          <ac:chgData name="Sueng-Kwon Yu" userId="b250fda15ab1f6e9" providerId="LiveId" clId="{6B9CE2A3-7065-4EC9-B8CC-444F7B21BE13}" dt="2023-12-04T02:03:00.823" v="17" actId="478"/>
          <ac:picMkLst>
            <pc:docMk/>
            <pc:sldMk cId="0" sldId="261"/>
            <ac:picMk id="2" creationId="{7CF6F26B-FCF0-98AC-BE14-4C644DE2298A}"/>
          </ac:picMkLst>
        </pc:picChg>
        <pc:picChg chg="del">
          <ac:chgData name="Sueng-Kwon Yu" userId="b250fda15ab1f6e9" providerId="LiveId" clId="{6B9CE2A3-7065-4EC9-B8CC-444F7B21BE13}" dt="2023-12-04T02:02:59.945" v="16" actId="478"/>
          <ac:picMkLst>
            <pc:docMk/>
            <pc:sldMk cId="0" sldId="261"/>
            <ac:picMk id="2050" creationId="{75C699FB-490B-EF01-71BB-278CE2FDA734}"/>
          </ac:picMkLst>
        </pc:picChg>
        <pc:picChg chg="del">
          <ac:chgData name="Sueng-Kwon Yu" userId="b250fda15ab1f6e9" providerId="LiveId" clId="{6B9CE2A3-7065-4EC9-B8CC-444F7B21BE13}" dt="2023-12-04T02:03:03.937" v="19" actId="478"/>
          <ac:picMkLst>
            <pc:docMk/>
            <pc:sldMk cId="0" sldId="261"/>
            <ac:picMk id="2052" creationId="{856AB78E-C492-5A99-59A9-6037688A85F0}"/>
          </ac:picMkLst>
        </pc:picChg>
        <pc:picChg chg="del mod">
          <ac:chgData name="Sueng-Kwon Yu" userId="b250fda15ab1f6e9" providerId="LiveId" clId="{6B9CE2A3-7065-4EC9-B8CC-444F7B21BE13}" dt="2023-12-04T02:18:42.049" v="228" actId="478"/>
          <ac:picMkLst>
            <pc:docMk/>
            <pc:sldMk cId="0" sldId="261"/>
            <ac:picMk id="2054" creationId="{11A4F92F-BE5D-FCB6-FD2F-FDFA37B94F8E}"/>
          </ac:picMkLst>
        </pc:picChg>
        <pc:picChg chg="del mod">
          <ac:chgData name="Sueng-Kwon Yu" userId="b250fda15ab1f6e9" providerId="LiveId" clId="{6B9CE2A3-7065-4EC9-B8CC-444F7B21BE13}" dt="2023-12-04T02:03:38.098" v="60" actId="478"/>
          <ac:picMkLst>
            <pc:docMk/>
            <pc:sldMk cId="0" sldId="261"/>
            <ac:picMk id="2058" creationId="{D498481C-3949-2990-6354-CFBC62DDD312}"/>
          </ac:picMkLst>
        </pc:picChg>
        <pc:cxnChg chg="del mod">
          <ac:chgData name="Sueng-Kwon Yu" userId="b250fda15ab1f6e9" providerId="LiveId" clId="{6B9CE2A3-7065-4EC9-B8CC-444F7B21BE13}" dt="2023-12-04T02:03:42.041" v="61" actId="478"/>
          <ac:cxnSpMkLst>
            <pc:docMk/>
            <pc:sldMk cId="0" sldId="261"/>
            <ac:cxnSpMk id="4" creationId="{63909661-AA89-A967-F0B6-9727AD504C68}"/>
          </ac:cxnSpMkLst>
        </pc:cxnChg>
        <pc:cxnChg chg="mod">
          <ac:chgData name="Sueng-Kwon Yu" userId="b250fda15ab1f6e9" providerId="LiveId" clId="{6B9CE2A3-7065-4EC9-B8CC-444F7B21BE13}" dt="2023-12-04T02:26:21.967" v="287" actId="1076"/>
          <ac:cxnSpMkLst>
            <pc:docMk/>
            <pc:sldMk cId="0" sldId="261"/>
            <ac:cxnSpMk id="5" creationId="{0E9D9A7E-B881-B094-834B-E71A6D23FDA0}"/>
          </ac:cxnSpMkLst>
        </pc:cxnChg>
        <pc:cxnChg chg="mod">
          <ac:chgData name="Sueng-Kwon Yu" userId="b250fda15ab1f6e9" providerId="LiveId" clId="{6B9CE2A3-7065-4EC9-B8CC-444F7B21BE13}" dt="2023-12-04T02:03:22.939" v="22" actId="1076"/>
          <ac:cxnSpMkLst>
            <pc:docMk/>
            <pc:sldMk cId="0" sldId="261"/>
            <ac:cxnSpMk id="87" creationId="{00000000-0000-0000-0000-000000000000}"/>
          </ac:cxnSpMkLst>
        </pc:cxnChg>
      </pc:sldChg>
      <pc:sldChg chg="modSp mod ord">
        <pc:chgData name="Sueng-Kwon Yu" userId="b250fda15ab1f6e9" providerId="LiveId" clId="{6B9CE2A3-7065-4EC9-B8CC-444F7B21BE13}" dt="2023-12-04T04:49:31.346" v="831"/>
        <pc:sldMkLst>
          <pc:docMk/>
          <pc:sldMk cId="0" sldId="262"/>
        </pc:sldMkLst>
        <pc:spChg chg="mod">
          <ac:chgData name="Sueng-Kwon Yu" userId="b250fda15ab1f6e9" providerId="LiveId" clId="{6B9CE2A3-7065-4EC9-B8CC-444F7B21BE13}" dt="2023-12-04T04:49:31.346" v="831"/>
          <ac:spMkLst>
            <pc:docMk/>
            <pc:sldMk cId="0" sldId="262"/>
            <ac:spMk id="103" creationId="{00000000-0000-0000-0000-000000000000}"/>
          </ac:spMkLst>
        </pc:spChg>
      </pc:sldChg>
      <pc:sldChg chg="addSp delSp modSp mod">
        <pc:chgData name="Sueng-Kwon Yu" userId="b250fda15ab1f6e9" providerId="LiveId" clId="{6B9CE2A3-7065-4EC9-B8CC-444F7B21BE13}" dt="2023-12-04T04:08:40.741" v="601"/>
        <pc:sldMkLst>
          <pc:docMk/>
          <pc:sldMk cId="0" sldId="263"/>
        </pc:sldMkLst>
        <pc:graphicFrameChg chg="mod modGraphic">
          <ac:chgData name="Sueng-Kwon Yu" userId="b250fda15ab1f6e9" providerId="LiveId" clId="{6B9CE2A3-7065-4EC9-B8CC-444F7B21BE13}" dt="2023-12-04T04:08:40.741" v="601"/>
          <ac:graphicFrameMkLst>
            <pc:docMk/>
            <pc:sldMk cId="0" sldId="263"/>
            <ac:graphicFrameMk id="115" creationId="{00000000-0000-0000-0000-000000000000}"/>
          </ac:graphicFrameMkLst>
        </pc:graphicFrameChg>
        <pc:picChg chg="mod">
          <ac:chgData name="Sueng-Kwon Yu" userId="b250fda15ab1f6e9" providerId="LiveId" clId="{6B9CE2A3-7065-4EC9-B8CC-444F7B21BE13}" dt="2023-12-04T04:02:29.457" v="471" actId="1076"/>
          <ac:picMkLst>
            <pc:docMk/>
            <pc:sldMk cId="0" sldId="263"/>
            <ac:picMk id="116" creationId="{00000000-0000-0000-0000-000000000000}"/>
          </ac:picMkLst>
        </pc:picChg>
        <pc:picChg chg="del">
          <ac:chgData name="Sueng-Kwon Yu" userId="b250fda15ab1f6e9" providerId="LiveId" clId="{6B9CE2A3-7065-4EC9-B8CC-444F7B21BE13}" dt="2023-12-04T04:07:58.346" v="590" actId="478"/>
          <ac:picMkLst>
            <pc:docMk/>
            <pc:sldMk cId="0" sldId="263"/>
            <ac:picMk id="117" creationId="{00000000-0000-0000-0000-000000000000}"/>
          </ac:picMkLst>
        </pc:picChg>
        <pc:picChg chg="del">
          <ac:chgData name="Sueng-Kwon Yu" userId="b250fda15ab1f6e9" providerId="LiveId" clId="{6B9CE2A3-7065-4EC9-B8CC-444F7B21BE13}" dt="2023-12-04T04:01:13.971" v="458" actId="478"/>
          <ac:picMkLst>
            <pc:docMk/>
            <pc:sldMk cId="0" sldId="263"/>
            <ac:picMk id="119" creationId="{00000000-0000-0000-0000-000000000000}"/>
          </ac:picMkLst>
        </pc:picChg>
        <pc:picChg chg="del mod">
          <ac:chgData name="Sueng-Kwon Yu" userId="b250fda15ab1f6e9" providerId="LiveId" clId="{6B9CE2A3-7065-4EC9-B8CC-444F7B21BE13}" dt="2023-12-04T04:06:10.427" v="506" actId="478"/>
          <ac:picMkLst>
            <pc:docMk/>
            <pc:sldMk cId="0" sldId="263"/>
            <ac:picMk id="120" creationId="{00000000-0000-0000-0000-000000000000}"/>
          </ac:picMkLst>
        </pc:picChg>
        <pc:picChg chg="del">
          <ac:chgData name="Sueng-Kwon Yu" userId="b250fda15ab1f6e9" providerId="LiveId" clId="{6B9CE2A3-7065-4EC9-B8CC-444F7B21BE13}" dt="2023-12-04T04:02:35.944" v="473" actId="478"/>
          <ac:picMkLst>
            <pc:docMk/>
            <pc:sldMk cId="0" sldId="263"/>
            <ac:picMk id="121" creationId="{00000000-0000-0000-0000-000000000000}"/>
          </ac:picMkLst>
        </pc:picChg>
        <pc:picChg chg="del">
          <ac:chgData name="Sueng-Kwon Yu" userId="b250fda15ab1f6e9" providerId="LiveId" clId="{6B9CE2A3-7065-4EC9-B8CC-444F7B21BE13}" dt="2023-12-04T04:02:35.572" v="472" actId="478"/>
          <ac:picMkLst>
            <pc:docMk/>
            <pc:sldMk cId="0" sldId="263"/>
            <ac:picMk id="122" creationId="{00000000-0000-0000-0000-000000000000}"/>
          </ac:picMkLst>
        </pc:picChg>
        <pc:picChg chg="mod">
          <ac:chgData name="Sueng-Kwon Yu" userId="b250fda15ab1f6e9" providerId="LiveId" clId="{6B9CE2A3-7065-4EC9-B8CC-444F7B21BE13}" dt="2023-12-04T04:02:38.752" v="474" actId="1076"/>
          <ac:picMkLst>
            <pc:docMk/>
            <pc:sldMk cId="0" sldId="263"/>
            <ac:picMk id="123" creationId="{00000000-0000-0000-0000-000000000000}"/>
          </ac:picMkLst>
        </pc:picChg>
        <pc:picChg chg="add mod">
          <ac:chgData name="Sueng-Kwon Yu" userId="b250fda15ab1f6e9" providerId="LiveId" clId="{6B9CE2A3-7065-4EC9-B8CC-444F7B21BE13}" dt="2023-12-04T04:01:51.394" v="463" actId="1076"/>
          <ac:picMkLst>
            <pc:docMk/>
            <pc:sldMk cId="0" sldId="263"/>
            <ac:picMk id="1026" creationId="{8D1FCA19-2CE4-274A-BA80-883023671F32}"/>
          </ac:picMkLst>
        </pc:picChg>
        <pc:picChg chg="add mod">
          <ac:chgData name="Sueng-Kwon Yu" userId="b250fda15ab1f6e9" providerId="LiveId" clId="{6B9CE2A3-7065-4EC9-B8CC-444F7B21BE13}" dt="2023-12-04T04:02:12.675" v="468" actId="1076"/>
          <ac:picMkLst>
            <pc:docMk/>
            <pc:sldMk cId="0" sldId="263"/>
            <ac:picMk id="1028" creationId="{60BCFDE6-B26B-881A-72A0-F373B899C6D8}"/>
          </ac:picMkLst>
        </pc:picChg>
        <pc:picChg chg="add mod">
          <ac:chgData name="Sueng-Kwon Yu" userId="b250fda15ab1f6e9" providerId="LiveId" clId="{6B9CE2A3-7065-4EC9-B8CC-444F7B21BE13}" dt="2023-12-04T04:05:38.084" v="503" actId="1035"/>
          <ac:picMkLst>
            <pc:docMk/>
            <pc:sldMk cId="0" sldId="263"/>
            <ac:picMk id="1030" creationId="{79311ADA-CB0B-5DB1-4886-9899D8CA4C9D}"/>
          </ac:picMkLst>
        </pc:picChg>
        <pc:picChg chg="add del mod">
          <ac:chgData name="Sueng-Kwon Yu" userId="b250fda15ab1f6e9" providerId="LiveId" clId="{6B9CE2A3-7065-4EC9-B8CC-444F7B21BE13}" dt="2023-12-04T04:08:02.746" v="592" actId="478"/>
          <ac:picMkLst>
            <pc:docMk/>
            <pc:sldMk cId="0" sldId="263"/>
            <ac:picMk id="1032" creationId="{71AE742E-670A-C92F-09AE-CC3869BBFC84}"/>
          </ac:picMkLst>
        </pc:picChg>
        <pc:picChg chg="add mod">
          <ac:chgData name="Sueng-Kwon Yu" userId="b250fda15ab1f6e9" providerId="LiveId" clId="{6B9CE2A3-7065-4EC9-B8CC-444F7B21BE13}" dt="2023-12-04T04:08:01.102" v="591" actId="1076"/>
          <ac:picMkLst>
            <pc:docMk/>
            <pc:sldMk cId="0" sldId="263"/>
            <ac:picMk id="1034" creationId="{9E2D1A5A-8047-46F0-6211-69363BEB4592}"/>
          </ac:picMkLst>
        </pc:picChg>
        <pc:picChg chg="add mod">
          <ac:chgData name="Sueng-Kwon Yu" userId="b250fda15ab1f6e9" providerId="LiveId" clId="{6B9CE2A3-7065-4EC9-B8CC-444F7B21BE13}" dt="2023-12-04T04:07:42.825" v="580" actId="1076"/>
          <ac:picMkLst>
            <pc:docMk/>
            <pc:sldMk cId="0" sldId="263"/>
            <ac:picMk id="1036" creationId="{44721F63-D26D-0190-B27B-9307A868F513}"/>
          </ac:picMkLst>
        </pc:picChg>
      </pc:sldChg>
      <pc:sldChg chg="addSp delSp modSp add mod">
        <pc:chgData name="Sueng-Kwon Yu" userId="b250fda15ab1f6e9" providerId="LiveId" clId="{6B9CE2A3-7065-4EC9-B8CC-444F7B21BE13}" dt="2023-12-04T05:00:45.646" v="836" actId="1076"/>
        <pc:sldMkLst>
          <pc:docMk/>
          <pc:sldMk cId="503560211" sldId="264"/>
        </pc:sldMkLst>
        <pc:spChg chg="mod">
          <ac:chgData name="Sueng-Kwon Yu" userId="b250fda15ab1f6e9" providerId="LiveId" clId="{6B9CE2A3-7065-4EC9-B8CC-444F7B21BE13}" dt="2023-12-04T04:41:58.074" v="658" actId="14100"/>
          <ac:spMkLst>
            <pc:docMk/>
            <pc:sldMk cId="503560211" sldId="264"/>
            <ac:spMk id="79" creationId="{00000000-0000-0000-0000-000000000000}"/>
          </ac:spMkLst>
        </pc:spChg>
        <pc:picChg chg="add del mod">
          <ac:chgData name="Sueng-Kwon Yu" userId="b250fda15ab1f6e9" providerId="LiveId" clId="{6B9CE2A3-7065-4EC9-B8CC-444F7B21BE13}" dt="2023-12-04T05:00:37.408" v="833" actId="478"/>
          <ac:picMkLst>
            <pc:docMk/>
            <pc:sldMk cId="503560211" sldId="264"/>
            <ac:picMk id="3" creationId="{4DA05F48-1445-7A3F-DBFA-D42871DA8095}"/>
          </ac:picMkLst>
        </pc:picChg>
        <pc:picChg chg="add mod">
          <ac:chgData name="Sueng-Kwon Yu" userId="b250fda15ab1f6e9" providerId="LiveId" clId="{6B9CE2A3-7065-4EC9-B8CC-444F7B21BE13}" dt="2023-12-04T05:00:45.646" v="836" actId="1076"/>
          <ac:picMkLst>
            <pc:docMk/>
            <pc:sldMk cId="503560211" sldId="264"/>
            <ac:picMk id="3074" creationId="{2E6250AD-DA80-8C56-40B3-F2D55027BF31}"/>
          </ac:picMkLst>
        </pc:picChg>
      </pc:sldChg>
    </pc:docChg>
  </pc:docChgLst>
  <pc:docChgLst>
    <pc:chgData name="Sueng-Kwon Yu" userId="b250fda15ab1f6e9" providerId="LiveId" clId="{D341C55B-4DC0-D642-8827-EE558634E609}"/>
    <pc:docChg chg="undo custSel delSld modSld sldOrd">
      <pc:chgData name="Sueng-Kwon Yu" userId="b250fda15ab1f6e9" providerId="LiveId" clId="{D341C55B-4DC0-D642-8827-EE558634E609}" dt="2023-12-03T09:29:40.142" v="2100" actId="2696"/>
      <pc:docMkLst>
        <pc:docMk/>
      </pc:docMkLst>
      <pc:sldChg chg="modSp mod">
        <pc:chgData name="Sueng-Kwon Yu" userId="b250fda15ab1f6e9" providerId="LiveId" clId="{D341C55B-4DC0-D642-8827-EE558634E609}" dt="2023-12-03T08:40:03.949" v="343" actId="207"/>
        <pc:sldMkLst>
          <pc:docMk/>
          <pc:sldMk cId="0" sldId="258"/>
        </pc:sldMkLst>
        <pc:spChg chg="mod">
          <ac:chgData name="Sueng-Kwon Yu" userId="b250fda15ab1f6e9" providerId="LiveId" clId="{D341C55B-4DC0-D642-8827-EE558634E609}" dt="2023-12-03T08:40:03.949" v="343" actId="207"/>
          <ac:spMkLst>
            <pc:docMk/>
            <pc:sldMk cId="0" sldId="258"/>
            <ac:spMk id="52" creationId="{00000000-0000-0000-0000-000000000000}"/>
          </ac:spMkLst>
        </pc:spChg>
      </pc:sldChg>
      <pc:sldChg chg="addSp modSp mod modAnim">
        <pc:chgData name="Sueng-Kwon Yu" userId="b250fda15ab1f6e9" providerId="LiveId" clId="{D341C55B-4DC0-D642-8827-EE558634E609}" dt="2023-12-03T08:43:06.486" v="496" actId="20577"/>
        <pc:sldMkLst>
          <pc:docMk/>
          <pc:sldMk cId="0" sldId="259"/>
        </pc:sldMkLst>
        <pc:spChg chg="mod">
          <ac:chgData name="Sueng-Kwon Yu" userId="b250fda15ab1f6e9" providerId="LiveId" clId="{D341C55B-4DC0-D642-8827-EE558634E609}" dt="2023-12-03T08:43:06.486" v="496" actId="20577"/>
          <ac:spMkLst>
            <pc:docMk/>
            <pc:sldMk cId="0" sldId="259"/>
            <ac:spMk id="67" creationId="{00000000-0000-0000-0000-000000000000}"/>
          </ac:spMkLst>
        </pc:spChg>
        <pc:picChg chg="add mod">
          <ac:chgData name="Sueng-Kwon Yu" userId="b250fda15ab1f6e9" providerId="LiveId" clId="{D341C55B-4DC0-D642-8827-EE558634E609}" dt="2023-12-03T08:30:35.319" v="262" actId="1035"/>
          <ac:picMkLst>
            <pc:docMk/>
            <pc:sldMk cId="0" sldId="259"/>
            <ac:picMk id="2" creationId="{8D6ECBB0-3FC0-D34E-7356-E2B603DF458B}"/>
          </ac:picMkLst>
        </pc:picChg>
      </pc:sldChg>
      <pc:sldChg chg="modSp mod">
        <pc:chgData name="Sueng-Kwon Yu" userId="b250fda15ab1f6e9" providerId="LiveId" clId="{D341C55B-4DC0-D642-8827-EE558634E609}" dt="2023-12-03T09:02:43.992" v="1468" actId="20577"/>
        <pc:sldMkLst>
          <pc:docMk/>
          <pc:sldMk cId="0" sldId="260"/>
        </pc:sldMkLst>
        <pc:spChg chg="mod">
          <ac:chgData name="Sueng-Kwon Yu" userId="b250fda15ab1f6e9" providerId="LiveId" clId="{D341C55B-4DC0-D642-8827-EE558634E609}" dt="2023-12-03T09:02:43.992" v="1468" actId="20577"/>
          <ac:spMkLst>
            <pc:docMk/>
            <pc:sldMk cId="0" sldId="260"/>
            <ac:spMk id="79" creationId="{00000000-0000-0000-0000-000000000000}"/>
          </ac:spMkLst>
        </pc:spChg>
      </pc:sldChg>
      <pc:sldChg chg="addSp delSp modSp mod">
        <pc:chgData name="Sueng-Kwon Yu" userId="b250fda15ab1f6e9" providerId="LiveId" clId="{D341C55B-4DC0-D642-8827-EE558634E609}" dt="2023-12-03T09:29:33.079" v="2070" actId="1076"/>
        <pc:sldMkLst>
          <pc:docMk/>
          <pc:sldMk cId="0" sldId="261"/>
        </pc:sldMkLst>
        <pc:spChg chg="mod">
          <ac:chgData name="Sueng-Kwon Yu" userId="b250fda15ab1f6e9" providerId="LiveId" clId="{D341C55B-4DC0-D642-8827-EE558634E609}" dt="2023-12-03T09:28:36.141" v="2062" actId="113"/>
          <ac:spMkLst>
            <pc:docMk/>
            <pc:sldMk cId="0" sldId="261"/>
            <ac:spMk id="85" creationId="{00000000-0000-0000-0000-000000000000}"/>
          </ac:spMkLst>
        </pc:spChg>
        <pc:picChg chg="add mod">
          <ac:chgData name="Sueng-Kwon Yu" userId="b250fda15ab1f6e9" providerId="LiveId" clId="{D341C55B-4DC0-D642-8827-EE558634E609}" dt="2023-12-03T09:28:10.911" v="2050" actId="1076"/>
          <ac:picMkLst>
            <pc:docMk/>
            <pc:sldMk cId="0" sldId="261"/>
            <ac:picMk id="2" creationId="{7CF6F26B-FCF0-98AC-BE14-4C644DE2298A}"/>
          </ac:picMkLst>
        </pc:picChg>
        <pc:picChg chg="del mod">
          <ac:chgData name="Sueng-Kwon Yu" userId="b250fda15ab1f6e9" providerId="LiveId" clId="{D341C55B-4DC0-D642-8827-EE558634E609}" dt="2023-12-03T09:07:52.102" v="1989" actId="478"/>
          <ac:picMkLst>
            <pc:docMk/>
            <pc:sldMk cId="0" sldId="261"/>
            <ac:picMk id="91" creationId="{00000000-0000-0000-0000-000000000000}"/>
          </ac:picMkLst>
        </pc:picChg>
        <pc:picChg chg="add mod">
          <ac:chgData name="Sueng-Kwon Yu" userId="b250fda15ab1f6e9" providerId="LiveId" clId="{D341C55B-4DC0-D642-8827-EE558634E609}" dt="2023-12-03T09:26:31.239" v="2041" actId="1076"/>
          <ac:picMkLst>
            <pc:docMk/>
            <pc:sldMk cId="0" sldId="261"/>
            <ac:picMk id="2050" creationId="{75C699FB-490B-EF01-71BB-278CE2FDA734}"/>
          </ac:picMkLst>
        </pc:picChg>
        <pc:picChg chg="add mod">
          <ac:chgData name="Sueng-Kwon Yu" userId="b250fda15ab1f6e9" providerId="LiveId" clId="{D341C55B-4DC0-D642-8827-EE558634E609}" dt="2023-12-03T09:29:33.079" v="2070" actId="1076"/>
          <ac:picMkLst>
            <pc:docMk/>
            <pc:sldMk cId="0" sldId="261"/>
            <ac:picMk id="2052" creationId="{856AB78E-C492-5A99-59A9-6037688A85F0}"/>
          </ac:picMkLst>
        </pc:picChg>
        <pc:picChg chg="add mod">
          <ac:chgData name="Sueng-Kwon Yu" userId="b250fda15ab1f6e9" providerId="LiveId" clId="{D341C55B-4DC0-D642-8827-EE558634E609}" dt="2023-12-03T09:28:56.175" v="2066" actId="1076"/>
          <ac:picMkLst>
            <pc:docMk/>
            <pc:sldMk cId="0" sldId="261"/>
            <ac:picMk id="2054" creationId="{11A4F92F-BE5D-FCB6-FD2F-FDFA37B94F8E}"/>
          </ac:picMkLst>
        </pc:picChg>
        <pc:picChg chg="add del mod">
          <ac:chgData name="Sueng-Kwon Yu" userId="b250fda15ab1f6e9" providerId="LiveId" clId="{D341C55B-4DC0-D642-8827-EE558634E609}" dt="2023-12-03T09:27:53.260" v="2043" actId="478"/>
          <ac:picMkLst>
            <pc:docMk/>
            <pc:sldMk cId="0" sldId="261"/>
            <ac:picMk id="2056" creationId="{F73A8920-7387-73D8-DDE1-E8E46D26503C}"/>
          </ac:picMkLst>
        </pc:picChg>
        <pc:picChg chg="add mod">
          <ac:chgData name="Sueng-Kwon Yu" userId="b250fda15ab1f6e9" providerId="LiveId" clId="{D341C55B-4DC0-D642-8827-EE558634E609}" dt="2023-12-03T09:28:43.909" v="2063" actId="1036"/>
          <ac:picMkLst>
            <pc:docMk/>
            <pc:sldMk cId="0" sldId="261"/>
            <ac:picMk id="2058" creationId="{D498481C-3949-2990-6354-CFBC62DDD312}"/>
          </ac:picMkLst>
        </pc:picChg>
        <pc:cxnChg chg="add mod">
          <ac:chgData name="Sueng-Kwon Yu" userId="b250fda15ab1f6e9" providerId="LiveId" clId="{D341C55B-4DC0-D642-8827-EE558634E609}" dt="2023-12-03T09:29:12.986" v="2068" actId="1582"/>
          <ac:cxnSpMkLst>
            <pc:docMk/>
            <pc:sldMk cId="0" sldId="261"/>
            <ac:cxnSpMk id="4" creationId="{63909661-AA89-A967-F0B6-9727AD504C68}"/>
          </ac:cxnSpMkLst>
        </pc:cxnChg>
        <pc:cxnChg chg="add mod">
          <ac:chgData name="Sueng-Kwon Yu" userId="b250fda15ab1f6e9" providerId="LiveId" clId="{D341C55B-4DC0-D642-8827-EE558634E609}" dt="2023-12-03T09:29:12.986" v="2068" actId="1582"/>
          <ac:cxnSpMkLst>
            <pc:docMk/>
            <pc:sldMk cId="0" sldId="261"/>
            <ac:cxnSpMk id="5" creationId="{0E9D9A7E-B881-B094-834B-E71A6D23FDA0}"/>
          </ac:cxnSpMkLst>
        </pc:cxnChg>
      </pc:sldChg>
      <pc:sldChg chg="modSp mod ord">
        <pc:chgData name="Sueng-Kwon Yu" userId="b250fda15ab1f6e9" providerId="LiveId" clId="{D341C55B-4DC0-D642-8827-EE558634E609}" dt="2023-12-03T09:07:05.397" v="1987" actId="20577"/>
        <pc:sldMkLst>
          <pc:docMk/>
          <pc:sldMk cId="0" sldId="262"/>
        </pc:sldMkLst>
        <pc:spChg chg="mod">
          <ac:chgData name="Sueng-Kwon Yu" userId="b250fda15ab1f6e9" providerId="LiveId" clId="{D341C55B-4DC0-D642-8827-EE558634E609}" dt="2023-12-03T09:07:05.397" v="1987" actId="20577"/>
          <ac:spMkLst>
            <pc:docMk/>
            <pc:sldMk cId="0" sldId="262"/>
            <ac:spMk id="103" creationId="{00000000-0000-0000-0000-000000000000}"/>
          </ac:spMkLst>
        </pc:spChg>
      </pc:sldChg>
      <pc:sldChg chg="delSp modSp mod">
        <pc:chgData name="Sueng-Kwon Yu" userId="b250fda15ab1f6e9" providerId="LiveId" clId="{D341C55B-4DC0-D642-8827-EE558634E609}" dt="2023-12-03T08:57:37.940" v="975" actId="478"/>
        <pc:sldMkLst>
          <pc:docMk/>
          <pc:sldMk cId="0" sldId="263"/>
        </pc:sldMkLst>
        <pc:graphicFrameChg chg="modGraphic">
          <ac:chgData name="Sueng-Kwon Yu" userId="b250fda15ab1f6e9" providerId="LiveId" clId="{D341C55B-4DC0-D642-8827-EE558634E609}" dt="2023-12-03T08:57:30.485" v="974" actId="20577"/>
          <ac:graphicFrameMkLst>
            <pc:docMk/>
            <pc:sldMk cId="0" sldId="263"/>
            <ac:graphicFrameMk id="115" creationId="{00000000-0000-0000-0000-000000000000}"/>
          </ac:graphicFrameMkLst>
        </pc:graphicFrameChg>
        <pc:picChg chg="del">
          <ac:chgData name="Sueng-Kwon Yu" userId="b250fda15ab1f6e9" providerId="LiveId" clId="{D341C55B-4DC0-D642-8827-EE558634E609}" dt="2023-12-03T08:57:37.940" v="975" actId="478"/>
          <ac:picMkLst>
            <pc:docMk/>
            <pc:sldMk cId="0" sldId="263"/>
            <ac:picMk id="124" creationId="{00000000-0000-0000-0000-000000000000}"/>
          </ac:picMkLst>
        </pc:picChg>
      </pc:sldChg>
      <pc:sldChg chg="del">
        <pc:chgData name="Sueng-Kwon Yu" userId="b250fda15ab1f6e9" providerId="LiveId" clId="{D341C55B-4DC0-D642-8827-EE558634E609}" dt="2023-12-03T09:29:40.083" v="2071" actId="2696"/>
        <pc:sldMkLst>
          <pc:docMk/>
          <pc:sldMk cId="503560211" sldId="264"/>
        </pc:sldMkLst>
      </pc:sldChg>
      <pc:sldChg chg="del">
        <pc:chgData name="Sueng-Kwon Yu" userId="b250fda15ab1f6e9" providerId="LiveId" clId="{D341C55B-4DC0-D642-8827-EE558634E609}" dt="2023-12-03T09:29:40.125" v="2096" actId="2696"/>
        <pc:sldMkLst>
          <pc:docMk/>
          <pc:sldMk cId="2881214551" sldId="265"/>
        </pc:sldMkLst>
      </pc:sldChg>
      <pc:sldChg chg="del">
        <pc:chgData name="Sueng-Kwon Yu" userId="b250fda15ab1f6e9" providerId="LiveId" clId="{D341C55B-4DC0-D642-8827-EE558634E609}" dt="2023-12-03T09:29:40.103" v="2088" actId="2696"/>
        <pc:sldMkLst>
          <pc:docMk/>
          <pc:sldMk cId="2902080709" sldId="266"/>
        </pc:sldMkLst>
      </pc:sldChg>
      <pc:sldChg chg="del">
        <pc:chgData name="Sueng-Kwon Yu" userId="b250fda15ab1f6e9" providerId="LiveId" clId="{D341C55B-4DC0-D642-8827-EE558634E609}" dt="2023-12-03T09:29:40.087" v="2074" actId="2696"/>
        <pc:sldMkLst>
          <pc:docMk/>
          <pc:sldMk cId="0" sldId="267"/>
        </pc:sldMkLst>
      </pc:sldChg>
      <pc:sldChg chg="del">
        <pc:chgData name="Sueng-Kwon Yu" userId="b250fda15ab1f6e9" providerId="LiveId" clId="{D341C55B-4DC0-D642-8827-EE558634E609}" dt="2023-12-03T09:29:40.142" v="2100" actId="2696"/>
        <pc:sldMkLst>
          <pc:docMk/>
          <pc:sldMk cId="0" sldId="268"/>
        </pc:sldMkLst>
      </pc:sldChg>
      <pc:sldChg chg="del">
        <pc:chgData name="Sueng-Kwon Yu" userId="b250fda15ab1f6e9" providerId="LiveId" clId="{D341C55B-4DC0-D642-8827-EE558634E609}" dt="2023-12-03T09:29:40.095" v="2081" actId="2696"/>
        <pc:sldMkLst>
          <pc:docMk/>
          <pc:sldMk cId="0" sldId="269"/>
        </pc:sldMkLst>
      </pc:sldChg>
      <pc:sldChg chg="del">
        <pc:chgData name="Sueng-Kwon Yu" userId="b250fda15ab1f6e9" providerId="LiveId" clId="{D341C55B-4DC0-D642-8827-EE558634E609}" dt="2023-12-03T09:29:40.126" v="2097" actId="2696"/>
        <pc:sldMkLst>
          <pc:docMk/>
          <pc:sldMk cId="0" sldId="270"/>
        </pc:sldMkLst>
      </pc:sldChg>
      <pc:sldChg chg="del">
        <pc:chgData name="Sueng-Kwon Yu" userId="b250fda15ab1f6e9" providerId="LiveId" clId="{D341C55B-4DC0-D642-8827-EE558634E609}" dt="2023-12-03T09:29:40.098" v="2084" actId="2696"/>
        <pc:sldMkLst>
          <pc:docMk/>
          <pc:sldMk cId="0" sldId="271"/>
        </pc:sldMkLst>
      </pc:sldChg>
      <pc:sldChg chg="del">
        <pc:chgData name="Sueng-Kwon Yu" userId="b250fda15ab1f6e9" providerId="LiveId" clId="{D341C55B-4DC0-D642-8827-EE558634E609}" dt="2023-12-03T09:29:40.108" v="2093" actId="2696"/>
        <pc:sldMkLst>
          <pc:docMk/>
          <pc:sldMk cId="0" sldId="272"/>
        </pc:sldMkLst>
      </pc:sldChg>
      <pc:sldChg chg="del">
        <pc:chgData name="Sueng-Kwon Yu" userId="b250fda15ab1f6e9" providerId="LiveId" clId="{D341C55B-4DC0-D642-8827-EE558634E609}" dt="2023-12-03T09:29:40.096" v="2082" actId="2696"/>
        <pc:sldMkLst>
          <pc:docMk/>
          <pc:sldMk cId="0" sldId="273"/>
        </pc:sldMkLst>
      </pc:sldChg>
      <pc:sldChg chg="del">
        <pc:chgData name="Sueng-Kwon Yu" userId="b250fda15ab1f6e9" providerId="LiveId" clId="{D341C55B-4DC0-D642-8827-EE558634E609}" dt="2023-12-03T09:29:40.086" v="2073" actId="2696"/>
        <pc:sldMkLst>
          <pc:docMk/>
          <pc:sldMk cId="0" sldId="274"/>
        </pc:sldMkLst>
      </pc:sldChg>
      <pc:sldChg chg="del">
        <pc:chgData name="Sueng-Kwon Yu" userId="b250fda15ab1f6e9" providerId="LiveId" clId="{D341C55B-4DC0-D642-8827-EE558634E609}" dt="2023-12-03T09:29:40.099" v="2085" actId="2696"/>
        <pc:sldMkLst>
          <pc:docMk/>
          <pc:sldMk cId="0" sldId="275"/>
        </pc:sldMkLst>
      </pc:sldChg>
      <pc:sldChg chg="del">
        <pc:chgData name="Sueng-Kwon Yu" userId="b250fda15ab1f6e9" providerId="LiveId" clId="{D341C55B-4DC0-D642-8827-EE558634E609}" dt="2023-12-03T09:29:40.104" v="2089" actId="2696"/>
        <pc:sldMkLst>
          <pc:docMk/>
          <pc:sldMk cId="0" sldId="276"/>
        </pc:sldMkLst>
      </pc:sldChg>
      <pc:sldChg chg="del">
        <pc:chgData name="Sueng-Kwon Yu" userId="b250fda15ab1f6e9" providerId="LiveId" clId="{D341C55B-4DC0-D642-8827-EE558634E609}" dt="2023-12-03T09:29:40.084" v="2072" actId="2696"/>
        <pc:sldMkLst>
          <pc:docMk/>
          <pc:sldMk cId="0" sldId="277"/>
        </pc:sldMkLst>
      </pc:sldChg>
      <pc:sldChg chg="del">
        <pc:chgData name="Sueng-Kwon Yu" userId="b250fda15ab1f6e9" providerId="LiveId" clId="{D341C55B-4DC0-D642-8827-EE558634E609}" dt="2023-12-03T09:29:40.090" v="2077" actId="2696"/>
        <pc:sldMkLst>
          <pc:docMk/>
          <pc:sldMk cId="0" sldId="278"/>
        </pc:sldMkLst>
      </pc:sldChg>
      <pc:sldChg chg="del">
        <pc:chgData name="Sueng-Kwon Yu" userId="b250fda15ab1f6e9" providerId="LiveId" clId="{D341C55B-4DC0-D642-8827-EE558634E609}" dt="2023-12-03T09:29:40.089" v="2076" actId="2696"/>
        <pc:sldMkLst>
          <pc:docMk/>
          <pc:sldMk cId="0" sldId="279"/>
        </pc:sldMkLst>
      </pc:sldChg>
      <pc:sldChg chg="del">
        <pc:chgData name="Sueng-Kwon Yu" userId="b250fda15ab1f6e9" providerId="LiveId" clId="{D341C55B-4DC0-D642-8827-EE558634E609}" dt="2023-12-03T09:29:40.127" v="2098" actId="2696"/>
        <pc:sldMkLst>
          <pc:docMk/>
          <pc:sldMk cId="0" sldId="280"/>
        </pc:sldMkLst>
      </pc:sldChg>
      <pc:sldChg chg="del">
        <pc:chgData name="Sueng-Kwon Yu" userId="b250fda15ab1f6e9" providerId="LiveId" clId="{D341C55B-4DC0-D642-8827-EE558634E609}" dt="2023-12-03T09:29:40.097" v="2083" actId="2696"/>
        <pc:sldMkLst>
          <pc:docMk/>
          <pc:sldMk cId="0" sldId="281"/>
        </pc:sldMkLst>
      </pc:sldChg>
      <pc:sldChg chg="del">
        <pc:chgData name="Sueng-Kwon Yu" userId="b250fda15ab1f6e9" providerId="LiveId" clId="{D341C55B-4DC0-D642-8827-EE558634E609}" dt="2023-12-03T09:29:40.094" v="2080" actId="2696"/>
        <pc:sldMkLst>
          <pc:docMk/>
          <pc:sldMk cId="0" sldId="282"/>
        </pc:sldMkLst>
      </pc:sldChg>
      <pc:sldChg chg="del">
        <pc:chgData name="Sueng-Kwon Yu" userId="b250fda15ab1f6e9" providerId="LiveId" clId="{D341C55B-4DC0-D642-8827-EE558634E609}" dt="2023-12-03T09:29:40.100" v="2086" actId="2696"/>
        <pc:sldMkLst>
          <pc:docMk/>
          <pc:sldMk cId="0" sldId="283"/>
        </pc:sldMkLst>
      </pc:sldChg>
      <pc:sldChg chg="del">
        <pc:chgData name="Sueng-Kwon Yu" userId="b250fda15ab1f6e9" providerId="LiveId" clId="{D341C55B-4DC0-D642-8827-EE558634E609}" dt="2023-12-03T09:29:40.101" v="2087" actId="2696"/>
        <pc:sldMkLst>
          <pc:docMk/>
          <pc:sldMk cId="0" sldId="284"/>
        </pc:sldMkLst>
      </pc:sldChg>
      <pc:sldChg chg="del">
        <pc:chgData name="Sueng-Kwon Yu" userId="b250fda15ab1f6e9" providerId="LiveId" clId="{D341C55B-4DC0-D642-8827-EE558634E609}" dt="2023-12-03T09:29:40.093" v="2079" actId="2696"/>
        <pc:sldMkLst>
          <pc:docMk/>
          <pc:sldMk cId="0" sldId="285"/>
        </pc:sldMkLst>
      </pc:sldChg>
      <pc:sldChg chg="del">
        <pc:chgData name="Sueng-Kwon Yu" userId="b250fda15ab1f6e9" providerId="LiveId" clId="{D341C55B-4DC0-D642-8827-EE558634E609}" dt="2023-12-03T09:29:40.106" v="2091" actId="2696"/>
        <pc:sldMkLst>
          <pc:docMk/>
          <pc:sldMk cId="0" sldId="286"/>
        </pc:sldMkLst>
      </pc:sldChg>
      <pc:sldChg chg="del">
        <pc:chgData name="Sueng-Kwon Yu" userId="b250fda15ab1f6e9" providerId="LiveId" clId="{D341C55B-4DC0-D642-8827-EE558634E609}" dt="2023-12-03T09:29:40.107" v="2092" actId="2696"/>
        <pc:sldMkLst>
          <pc:docMk/>
          <pc:sldMk cId="4211656025" sldId="288"/>
        </pc:sldMkLst>
      </pc:sldChg>
      <pc:sldChg chg="del">
        <pc:chgData name="Sueng-Kwon Yu" userId="b250fda15ab1f6e9" providerId="LiveId" clId="{D341C55B-4DC0-D642-8827-EE558634E609}" dt="2023-12-03T09:29:40.109" v="2094" actId="2696"/>
        <pc:sldMkLst>
          <pc:docMk/>
          <pc:sldMk cId="2474303646" sldId="289"/>
        </pc:sldMkLst>
      </pc:sldChg>
      <pc:sldChg chg="del">
        <pc:chgData name="Sueng-Kwon Yu" userId="b250fda15ab1f6e9" providerId="LiveId" clId="{D341C55B-4DC0-D642-8827-EE558634E609}" dt="2023-12-03T09:29:40.091" v="2078" actId="2696"/>
        <pc:sldMkLst>
          <pc:docMk/>
          <pc:sldMk cId="2148068571" sldId="290"/>
        </pc:sldMkLst>
      </pc:sldChg>
      <pc:sldChg chg="del">
        <pc:chgData name="Sueng-Kwon Yu" userId="b250fda15ab1f6e9" providerId="LiveId" clId="{D341C55B-4DC0-D642-8827-EE558634E609}" dt="2023-12-03T09:29:40.088" v="2075" actId="2696"/>
        <pc:sldMkLst>
          <pc:docMk/>
          <pc:sldMk cId="4059125015" sldId="291"/>
        </pc:sldMkLst>
      </pc:sldChg>
      <pc:sldChg chg="del">
        <pc:chgData name="Sueng-Kwon Yu" userId="b250fda15ab1f6e9" providerId="LiveId" clId="{D341C55B-4DC0-D642-8827-EE558634E609}" dt="2023-12-03T09:29:40.110" v="2095" actId="2696"/>
        <pc:sldMkLst>
          <pc:docMk/>
          <pc:sldMk cId="551359039" sldId="292"/>
        </pc:sldMkLst>
      </pc:sldChg>
      <pc:sldChg chg="del">
        <pc:chgData name="Sueng-Kwon Yu" userId="b250fda15ab1f6e9" providerId="LiveId" clId="{D341C55B-4DC0-D642-8827-EE558634E609}" dt="2023-12-03T09:29:40.128" v="2099" actId="2696"/>
        <pc:sldMkLst>
          <pc:docMk/>
          <pc:sldMk cId="453808609" sldId="293"/>
        </pc:sldMkLst>
      </pc:sldChg>
      <pc:sldChg chg="del">
        <pc:chgData name="Sueng-Kwon Yu" userId="b250fda15ab1f6e9" providerId="LiveId" clId="{D341C55B-4DC0-D642-8827-EE558634E609}" dt="2023-12-03T09:29:40.105" v="2090" actId="2696"/>
        <pc:sldMkLst>
          <pc:docMk/>
          <pc:sldMk cId="1738851980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" name="Google Shape;1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4d02309a1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254d02309a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4d02309a1_3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254d02309a1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4d02309a1_3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254d02309a1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1085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4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5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 txBox="1"/>
          <p:nvPr/>
        </p:nvSpPr>
        <p:spPr>
          <a:xfrm>
            <a:off x="6708068" y="4149070"/>
            <a:ext cx="51585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TEAM </a:t>
            </a:r>
            <a:r>
              <a:rPr lang="en-US" altLang="ko-KR" sz="2400" b="1" i="0" u="none" strike="noStrike" cap="none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sPark</a:t>
            </a:r>
            <a:r>
              <a:rPr lang="ko-KR" altLang="en-US" sz="24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4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조 </a:t>
            </a:r>
            <a:endParaRPr sz="24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김진호</a:t>
            </a:r>
            <a:r>
              <a:rPr lang="en-US" altLang="ko-KR" sz="2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2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김은영</a:t>
            </a:r>
            <a:r>
              <a:rPr lang="en-US" altLang="ko-KR" sz="2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2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유승권</a:t>
            </a:r>
            <a:endParaRPr sz="20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939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 txBox="1"/>
          <p:nvPr/>
        </p:nvSpPr>
        <p:spPr>
          <a:xfrm>
            <a:off x="182860" y="1803510"/>
            <a:ext cx="26293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서울기술교육센터</a:t>
            </a:r>
            <a:endParaRPr/>
          </a:p>
        </p:txBody>
      </p:sp>
      <p:sp>
        <p:nvSpPr>
          <p:cNvPr id="25" name="Google Shape;25;p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01" y="6348813"/>
            <a:ext cx="1482842" cy="38587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"/>
          <p:cNvSpPr/>
          <p:nvPr/>
        </p:nvSpPr>
        <p:spPr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1" descr="EMB0000378c3f3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4464" y="6381328"/>
            <a:ext cx="1180238" cy="37574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"/>
          <p:cNvSpPr txBox="1"/>
          <p:nvPr/>
        </p:nvSpPr>
        <p:spPr>
          <a:xfrm>
            <a:off x="728742" y="2367345"/>
            <a:ext cx="1119990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영상처리</a:t>
            </a:r>
            <a:r>
              <a:rPr lang="en-US" altLang="ko-KR" sz="40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40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기술을 활용한</a:t>
            </a:r>
            <a:br>
              <a:rPr lang="en-US" altLang="ko-KR" sz="40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altLang="en-US" sz="40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전기차 충전 타워</a:t>
            </a:r>
            <a:endParaRPr lang="ko-KR" altLang="en-US" dirty="0"/>
          </a:p>
        </p:txBody>
      </p:sp>
      <p:sp>
        <p:nvSpPr>
          <p:cNvPr id="30" name="Google Shape;30;p1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K-Digital </a:t>
            </a:r>
            <a:r>
              <a:rPr lang="ko-KR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 cap="flat" cmpd="sng">
            <a:solidFill>
              <a:srgbClr val="939597">
                <a:alpha val="6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9803"/>
          </a:srgbClr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"/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01. 프로젝트 개요</a:t>
            </a:r>
            <a:endParaRPr/>
          </a:p>
        </p:txBody>
      </p:sp>
      <p:sp>
        <p:nvSpPr>
          <p:cNvPr id="38" name="Google Shape;38;p2"/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strike="sngStrik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02. 프로젝트 팀 구성 및 역할</a:t>
            </a:r>
            <a:endParaRPr strike="sngStrike" dirty="0"/>
          </a:p>
        </p:txBody>
      </p:sp>
      <p:sp>
        <p:nvSpPr>
          <p:cNvPr id="39" name="Google Shape;39;p2"/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strike="sngStrik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03. 프로젝트 수행 절차 및 방법</a:t>
            </a:r>
            <a:endParaRPr strike="sngStrike" dirty="0"/>
          </a:p>
        </p:txBody>
      </p:sp>
      <p:sp>
        <p:nvSpPr>
          <p:cNvPr id="40" name="Google Shape;40;p2"/>
          <p:cNvSpPr txBox="1"/>
          <p:nvPr/>
        </p:nvSpPr>
        <p:spPr>
          <a:xfrm>
            <a:off x="6296549" y="3889212"/>
            <a:ext cx="529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strike="sngStrik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</a:t>
            </a:r>
            <a:r>
              <a:rPr lang="ko-KR" altLang="en-US" sz="2800" b="1" strike="sngStrik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과정</a:t>
            </a:r>
            <a:endParaRPr strike="sngStrike" dirty="0"/>
          </a:p>
        </p:txBody>
      </p:sp>
      <p:sp>
        <p:nvSpPr>
          <p:cNvPr id="41" name="Google Shape;41;p2"/>
          <p:cNvSpPr txBox="1"/>
          <p:nvPr/>
        </p:nvSpPr>
        <p:spPr>
          <a:xfrm>
            <a:off x="6296548" y="4690301"/>
            <a:ext cx="545207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strike="sngStrik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05. </a:t>
            </a:r>
            <a:r>
              <a:rPr lang="ko-KR" altLang="en-US" sz="2800" b="1" strike="sngStrik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프로젝트 결과</a:t>
            </a:r>
            <a:endParaRPr strike="sngStrike" dirty="0"/>
          </a:p>
        </p:txBody>
      </p:sp>
      <p:sp>
        <p:nvSpPr>
          <p:cNvPr id="42" name="Google Shape;42;p2"/>
          <p:cNvSpPr/>
          <p:nvPr/>
        </p:nvSpPr>
        <p:spPr>
          <a:xfrm>
            <a:off x="0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sp>
        <p:nvSpPr>
          <p:cNvPr id="9" name="Google Shape;41;p2">
            <a:extLst>
              <a:ext uri="{FF2B5EF4-FFF2-40B4-BE49-F238E27FC236}">
                <a16:creationId xmlns:a16="http://schemas.microsoft.com/office/drawing/2014/main" id="{FD13951F-2C9A-4831-975B-09EDB9186B07}"/>
              </a:ext>
            </a:extLst>
          </p:cNvPr>
          <p:cNvSpPr txBox="1"/>
          <p:nvPr/>
        </p:nvSpPr>
        <p:spPr>
          <a:xfrm>
            <a:off x="6296548" y="5491177"/>
            <a:ext cx="545207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strike="sngStrik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sz="2800" b="1" strike="sngStrik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ko-KR" sz="2800" b="1" strike="sngStrik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altLang="ko-KR" sz="2800" b="1" strike="sngStrik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800" b="1" strike="sngStrik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프로젝트 결론</a:t>
            </a:r>
            <a:endParaRPr strike="sngStrike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"/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추진 배경</a:t>
            </a:r>
            <a:endParaRPr sz="1800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" name="Google Shape;49;p3"/>
          <p:cNvCxnSpPr/>
          <p:nvPr/>
        </p:nvCxnSpPr>
        <p:spPr>
          <a:xfrm>
            <a:off x="3935760" y="790307"/>
            <a:ext cx="7952232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" name="Google Shape;50;p3"/>
          <p:cNvSpPr txBox="1"/>
          <p:nvPr/>
        </p:nvSpPr>
        <p:spPr>
          <a:xfrm>
            <a:off x="1164392" y="313361"/>
            <a:ext cx="404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1272023" y="1916832"/>
            <a:ext cx="8427147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전기차 수요 증가로 인한 전기차 충전기의 보급 확대 필요</a:t>
            </a:r>
            <a:endParaRPr lang="en-US" altLang="ko-KR" sz="16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1" indent="-285750">
              <a:lnSpc>
                <a:spcPct val="150000"/>
              </a:lnSpc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그러나</a:t>
            </a: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6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급속 충전기 </a:t>
            </a:r>
            <a:r>
              <a:rPr lang="en-US" altLang="ko-KR" sz="16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 altLang="en-US" sz="16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대당 전기차 대수는 </a:t>
            </a:r>
            <a:r>
              <a:rPr lang="en-US" altLang="ko-KR" sz="16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18.9</a:t>
            </a:r>
            <a:r>
              <a:rPr lang="ko-KR" altLang="en-US" sz="16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대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로 상대적으로 부족한 상황</a:t>
            </a:r>
            <a:endParaRPr lang="en-US" altLang="ko-KR" sz="16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1" indent="-285750">
              <a:lnSpc>
                <a:spcPct val="150000"/>
              </a:lnSpc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또한</a:t>
            </a: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전기차 충전소에서 </a:t>
            </a:r>
            <a:r>
              <a:rPr lang="ko-KR" altLang="en-US" sz="16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충전방해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와 </a:t>
            </a:r>
            <a:r>
              <a:rPr lang="ko-KR" altLang="en-US" sz="16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주차갈등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으로 인해 갈등을 겪고 있음</a:t>
            </a:r>
            <a:endParaRPr sz="16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상기 문제를 해결하기 위해 </a:t>
            </a:r>
            <a:r>
              <a:rPr lang="ko-KR" altLang="en-US" sz="16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영상처리를 활용한 전기차 충전타워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를 개발하고자 함</a:t>
            </a:r>
            <a:endParaRPr sz="16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200050"/>
            <a:ext cx="1168975" cy="7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558638-352D-3FD6-ABFA-32CB3E5E1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13" y="3949246"/>
            <a:ext cx="5308654" cy="1947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02E267-65EF-F670-0D1C-6234822FED54}"/>
              </a:ext>
            </a:extLst>
          </p:cNvPr>
          <p:cNvSpPr txBox="1"/>
          <p:nvPr/>
        </p:nvSpPr>
        <p:spPr>
          <a:xfrm>
            <a:off x="937129" y="6223978"/>
            <a:ext cx="46602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100" dirty="0"/>
              <a:t>출처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:</a:t>
            </a:r>
            <a:r>
              <a:rPr kumimoji="1" lang="ko-KR" altLang="en-US" sz="1100" dirty="0"/>
              <a:t> </a:t>
            </a:r>
            <a:r>
              <a:rPr kumimoji="1" lang="en" altLang="ko-KR" sz="1100" dirty="0"/>
              <a:t>https://</a:t>
            </a:r>
            <a:r>
              <a:rPr kumimoji="1" lang="en" altLang="ko-KR" sz="1100" dirty="0" err="1"/>
              <a:t>www.motorgraph.com</a:t>
            </a:r>
            <a:r>
              <a:rPr kumimoji="1" lang="en" altLang="ko-KR" sz="1100" dirty="0"/>
              <a:t>/news/</a:t>
            </a:r>
            <a:r>
              <a:rPr kumimoji="1" lang="en" altLang="ko-KR" sz="1100" dirty="0" err="1"/>
              <a:t>articleView.html?idxno</a:t>
            </a:r>
            <a:r>
              <a:rPr kumimoji="1" lang="en" altLang="ko-KR" sz="1100" dirty="0"/>
              <a:t>=31415</a:t>
            </a:r>
            <a:endParaRPr kumimoji="1" lang="ko-Kore-KR" altLang="en-US" sz="11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4386F8-CA87-28C4-8034-608FD0FA7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977" y="1286748"/>
            <a:ext cx="3217056" cy="160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E151CD-999D-30FF-C0D9-B125F3DEA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914" y="5222207"/>
            <a:ext cx="4730957" cy="13240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A3407D-4E1B-D8CD-17E4-0A2C19ACDA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3914" y="3798165"/>
            <a:ext cx="4884068" cy="12399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6" scaled="0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4d02309a1_3_0"/>
          <p:cNvSpPr/>
          <p:nvPr/>
        </p:nvSpPr>
        <p:spPr>
          <a:xfrm>
            <a:off x="219014" y="20005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g254d02309a1_3_0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Google Shape;63;g254d02309a1_3_0"/>
          <p:cNvCxnSpPr/>
          <p:nvPr/>
        </p:nvCxnSpPr>
        <p:spPr>
          <a:xfrm>
            <a:off x="3935760" y="790307"/>
            <a:ext cx="7952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g254d02309a1_3_0"/>
          <p:cNvSpPr txBox="1"/>
          <p:nvPr/>
        </p:nvSpPr>
        <p:spPr>
          <a:xfrm>
            <a:off x="659396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65" name="Google Shape;65;g254d02309a1_3_0"/>
          <p:cNvSpPr txBox="1"/>
          <p:nvPr/>
        </p:nvSpPr>
        <p:spPr>
          <a:xfrm>
            <a:off x="1200772" y="1250152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구현 목표 및 내용</a:t>
            </a:r>
            <a:endParaRPr sz="1800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g254d02309a1_3_0"/>
          <p:cNvSpPr txBox="1"/>
          <p:nvPr/>
        </p:nvSpPr>
        <p:spPr>
          <a:xfrm>
            <a:off x="1164392" y="313361"/>
            <a:ext cx="526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 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254d02309a1_3_0"/>
          <p:cNvSpPr/>
          <p:nvPr/>
        </p:nvSpPr>
        <p:spPr>
          <a:xfrm>
            <a:off x="1155314" y="1634716"/>
            <a:ext cx="4940686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altLang="en-US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전기차 충전 타워</a:t>
            </a:r>
            <a:r>
              <a:rPr lang="ko-KR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시스템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00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A3838"/>
              </a:buClr>
              <a:buSzPts val="2700"/>
              <a:buFont typeface="Calibri"/>
              <a:buChar char="-"/>
            </a:pPr>
            <a:r>
              <a:rPr lang="ko-KR" alt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풀리를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사용하여 주차 플레이트와 차량을 이동시켜 충전 스테이션에 </a:t>
            </a:r>
            <a:r>
              <a:rPr lang="ko-KR" alt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주차시킵니다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68" name="Google Shape;68;g254d02309a1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025" y="200050"/>
            <a:ext cx="1168975" cy="7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카티아">
            <a:hlinkClick r:id="" action="ppaction://media"/>
            <a:extLst>
              <a:ext uri="{FF2B5EF4-FFF2-40B4-BE49-F238E27FC236}">
                <a16:creationId xmlns:a16="http://schemas.microsoft.com/office/drawing/2014/main" id="{3E49E03E-7568-4168-CBCE-0090063CBB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91918" y="1479249"/>
            <a:ext cx="4830978" cy="42582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6" scaled="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d02309a1_3_18"/>
          <p:cNvSpPr/>
          <p:nvPr/>
        </p:nvSpPr>
        <p:spPr>
          <a:xfrm>
            <a:off x="219014" y="20005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g254d02309a1_3_18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75;g254d02309a1_3_18"/>
          <p:cNvCxnSpPr/>
          <p:nvPr/>
        </p:nvCxnSpPr>
        <p:spPr>
          <a:xfrm>
            <a:off x="3935760" y="790307"/>
            <a:ext cx="7952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g254d02309a1_3_18"/>
          <p:cNvSpPr txBox="1"/>
          <p:nvPr/>
        </p:nvSpPr>
        <p:spPr>
          <a:xfrm>
            <a:off x="659396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77" name="Google Shape;77;g254d02309a1_3_18"/>
          <p:cNvSpPr txBox="1"/>
          <p:nvPr/>
        </p:nvSpPr>
        <p:spPr>
          <a:xfrm>
            <a:off x="1200772" y="1250152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구현 목표 및 내용</a:t>
            </a:r>
            <a:endParaRPr sz="1800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254d02309a1_3_18"/>
          <p:cNvSpPr txBox="1"/>
          <p:nvPr/>
        </p:nvSpPr>
        <p:spPr>
          <a:xfrm>
            <a:off x="1164392" y="313361"/>
            <a:ext cx="526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254d02309a1_3_18"/>
          <p:cNvSpPr/>
          <p:nvPr/>
        </p:nvSpPr>
        <p:spPr>
          <a:xfrm>
            <a:off x="1272024" y="1916832"/>
            <a:ext cx="4823976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ko-KR" altLang="en-US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이동식 전기차 충전 플러그</a:t>
            </a:r>
            <a:endParaRPr lang="ko-KR" altLang="en-US" dirty="0"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X-Y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플로터를 사용하여 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X, Y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축으로 이동하는 전기차 충전 플러그를 개발합니다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전기차 충전구의 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X, Y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좌표로 충전 플러그를 이동시킵니다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ko-KR" alt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서보모터를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활용하여 충전 플러그를 충전구와 체결합니다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ko-KR" alt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28575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lang="ko-KR" altLang="en-US" sz="20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g254d02309a1_3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200050"/>
            <a:ext cx="1168975" cy="7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FADA702-1D84-D68E-B9C9-C36721768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871" y="2109149"/>
            <a:ext cx="4580015" cy="299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6" scaled="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d02309a1_3_18"/>
          <p:cNvSpPr/>
          <p:nvPr/>
        </p:nvSpPr>
        <p:spPr>
          <a:xfrm>
            <a:off x="219014" y="20005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g254d02309a1_3_18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75;g254d02309a1_3_18"/>
          <p:cNvCxnSpPr/>
          <p:nvPr/>
        </p:nvCxnSpPr>
        <p:spPr>
          <a:xfrm>
            <a:off x="3935760" y="790307"/>
            <a:ext cx="7952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g254d02309a1_3_18"/>
          <p:cNvSpPr txBox="1"/>
          <p:nvPr/>
        </p:nvSpPr>
        <p:spPr>
          <a:xfrm>
            <a:off x="659396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77" name="Google Shape;77;g254d02309a1_3_18"/>
          <p:cNvSpPr txBox="1"/>
          <p:nvPr/>
        </p:nvSpPr>
        <p:spPr>
          <a:xfrm>
            <a:off x="1200772" y="1250152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구현 목표 및 내용</a:t>
            </a:r>
            <a:endParaRPr sz="1800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254d02309a1_3_18"/>
          <p:cNvSpPr txBox="1"/>
          <p:nvPr/>
        </p:nvSpPr>
        <p:spPr>
          <a:xfrm>
            <a:off x="1164392" y="313361"/>
            <a:ext cx="526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254d02309a1_3_18"/>
          <p:cNvSpPr/>
          <p:nvPr/>
        </p:nvSpPr>
        <p:spPr>
          <a:xfrm>
            <a:off x="1272024" y="1916832"/>
            <a:ext cx="4823976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ko-KR" altLang="en-US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전기차 </a:t>
            </a:r>
            <a:r>
              <a:rPr lang="ko-KR" altLang="en-US" sz="2000" b="1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충전구</a:t>
            </a:r>
            <a:r>
              <a:rPr lang="ko-KR" altLang="en-US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인식</a:t>
            </a:r>
          </a:p>
          <a:p>
            <a:pPr marL="457200" indent="-34290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800"/>
              <a:buFont typeface="Calibri"/>
              <a:buChar char="●"/>
            </a:pPr>
            <a:r>
              <a:rPr lang="ko-KR" alt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카메라를 통해 영상을 받아옵니다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.</a:t>
            </a:r>
          </a:p>
          <a:p>
            <a:pPr marL="457200" indent="-34290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800"/>
              <a:buFont typeface="Calibri"/>
              <a:buChar char="●"/>
            </a:pPr>
            <a:r>
              <a:rPr lang="ko-KR" alt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영상처리를 통해 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2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차원 픽셀 좌표를 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3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차원 공간 좌표로 변환합니다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.</a:t>
            </a:r>
          </a:p>
          <a:p>
            <a:pPr marL="457200" indent="-34290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altLang="ko-KR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AI</a:t>
            </a:r>
            <a:r>
              <a:rPr lang="ko-KR" altLang="en-US" sz="1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를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활용하여 전기차 충전구를 식별합니다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.</a:t>
            </a:r>
          </a:p>
          <a:p>
            <a:pPr marL="457200" indent="-34290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800"/>
              <a:buFont typeface="Calibri"/>
              <a:buChar char="●"/>
            </a:pPr>
            <a:endParaRPr lang="ko-KR" alt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285750" marR="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lang="ko-KR" altLang="en-US" sz="20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g254d02309a1_3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200050"/>
            <a:ext cx="1168975" cy="7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E6250AD-DA80-8C56-40B3-F2D55027B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743" y="2235223"/>
            <a:ext cx="5264727" cy="30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560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" name="Google Shape;87;p5"/>
          <p:cNvCxnSpPr/>
          <p:nvPr/>
        </p:nvCxnSpPr>
        <p:spPr>
          <a:xfrm>
            <a:off x="3935760" y="790307"/>
            <a:ext cx="7952232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8" name="Google Shape;88;p5"/>
          <p:cNvSpPr txBox="1"/>
          <p:nvPr/>
        </p:nvSpPr>
        <p:spPr>
          <a:xfrm>
            <a:off x="659396" y="932491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dirty="0"/>
          </a:p>
        </p:txBody>
      </p:sp>
      <p:sp>
        <p:nvSpPr>
          <p:cNvPr id="89" name="Google Shape;89;p5"/>
          <p:cNvSpPr txBox="1"/>
          <p:nvPr/>
        </p:nvSpPr>
        <p:spPr>
          <a:xfrm>
            <a:off x="1200772" y="1021895"/>
            <a:ext cx="86049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개발 구성도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5"/>
          <p:cNvSpPr txBox="1"/>
          <p:nvPr/>
        </p:nvSpPr>
        <p:spPr>
          <a:xfrm>
            <a:off x="1164392" y="313361"/>
            <a:ext cx="52629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200050"/>
            <a:ext cx="1168975" cy="71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0E9D9A7E-B881-B094-834B-E71A6D23FDA0}"/>
              </a:ext>
            </a:extLst>
          </p:cNvPr>
          <p:cNvCxnSpPr/>
          <p:nvPr/>
        </p:nvCxnSpPr>
        <p:spPr>
          <a:xfrm>
            <a:off x="2973198" y="6261271"/>
            <a:ext cx="704785" cy="5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5DA5C5-367F-F542-DF40-6D34440A20D2}"/>
              </a:ext>
            </a:extLst>
          </p:cNvPr>
          <p:cNvSpPr/>
          <p:nvPr/>
        </p:nvSpPr>
        <p:spPr>
          <a:xfrm>
            <a:off x="2546516" y="1883763"/>
            <a:ext cx="1969869" cy="174191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Raspberry Pi</a:t>
            </a:r>
            <a:br>
              <a:rPr lang="en-US" altLang="ko-KR" dirty="0"/>
            </a:br>
            <a:r>
              <a:rPr lang="en-US" altLang="ko-KR" dirty="0"/>
              <a:t>(Linux)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BAB5D4C-9CAA-46CD-84CE-94F71080B3DF}"/>
              </a:ext>
            </a:extLst>
          </p:cNvPr>
          <p:cNvSpPr/>
          <p:nvPr/>
        </p:nvSpPr>
        <p:spPr>
          <a:xfrm>
            <a:off x="6056039" y="4947453"/>
            <a:ext cx="1344926" cy="11892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STM32</a:t>
            </a:r>
            <a:endParaRPr lang="ko-KR" altLang="en-US" dirty="0"/>
          </a:p>
        </p:txBody>
      </p:sp>
      <p:sp>
        <p:nvSpPr>
          <p:cNvPr id="10" name="화살표: 왼쪽/오른쪽 9">
            <a:extLst>
              <a:ext uri="{FF2B5EF4-FFF2-40B4-BE49-F238E27FC236}">
                <a16:creationId xmlns:a16="http://schemas.microsoft.com/office/drawing/2014/main" id="{D7A97C5F-AC8E-EDF3-023C-DD852C0BB798}"/>
              </a:ext>
            </a:extLst>
          </p:cNvPr>
          <p:cNvSpPr/>
          <p:nvPr/>
        </p:nvSpPr>
        <p:spPr>
          <a:xfrm rot="5400000">
            <a:off x="3242094" y="3961043"/>
            <a:ext cx="628673" cy="35799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0726D-12C1-CE89-EC59-E9332E55164C}"/>
              </a:ext>
            </a:extLst>
          </p:cNvPr>
          <p:cNvSpPr txBox="1"/>
          <p:nvPr/>
        </p:nvSpPr>
        <p:spPr>
          <a:xfrm>
            <a:off x="3735427" y="3978424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Socket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C448DD-7012-192B-DEAF-0324F017EF06}"/>
              </a:ext>
            </a:extLst>
          </p:cNvPr>
          <p:cNvSpPr/>
          <p:nvPr/>
        </p:nvSpPr>
        <p:spPr>
          <a:xfrm>
            <a:off x="554785" y="4529934"/>
            <a:ext cx="10628923" cy="200775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017D11B-72BB-A25B-F79D-CEAD8CC09915}"/>
              </a:ext>
            </a:extLst>
          </p:cNvPr>
          <p:cNvGrpSpPr/>
          <p:nvPr/>
        </p:nvGrpSpPr>
        <p:grpSpPr>
          <a:xfrm>
            <a:off x="7741257" y="5147658"/>
            <a:ext cx="898358" cy="582960"/>
            <a:chOff x="7240560" y="5138134"/>
            <a:chExt cx="898358" cy="582960"/>
          </a:xfrm>
        </p:grpSpPr>
        <p:sp>
          <p:nvSpPr>
            <p:cNvPr id="15" name="화살표: 왼쪽/오른쪽 14">
              <a:extLst>
                <a:ext uri="{FF2B5EF4-FFF2-40B4-BE49-F238E27FC236}">
                  <a16:creationId xmlns:a16="http://schemas.microsoft.com/office/drawing/2014/main" id="{71142490-59BF-5BD2-CC51-3B686430A4D9}"/>
                </a:ext>
              </a:extLst>
            </p:cNvPr>
            <p:cNvSpPr/>
            <p:nvPr/>
          </p:nvSpPr>
          <p:spPr>
            <a:xfrm>
              <a:off x="7240560" y="5363102"/>
              <a:ext cx="898358" cy="357992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BA07EC-ABD5-3B8F-A8DA-4DBF515F9F05}"/>
                </a:ext>
              </a:extLst>
            </p:cNvPr>
            <p:cNvSpPr txBox="1"/>
            <p:nvPr/>
          </p:nvSpPr>
          <p:spPr>
            <a:xfrm>
              <a:off x="7352948" y="5138134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UART</a:t>
              </a:r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497EF49-97AC-F300-693C-DB0DCEC53679}"/>
              </a:ext>
            </a:extLst>
          </p:cNvPr>
          <p:cNvGrpSpPr/>
          <p:nvPr/>
        </p:nvGrpSpPr>
        <p:grpSpPr>
          <a:xfrm>
            <a:off x="4768658" y="2353471"/>
            <a:ext cx="898358" cy="618698"/>
            <a:chOff x="4089562" y="2146280"/>
            <a:chExt cx="898358" cy="618698"/>
          </a:xfrm>
        </p:grpSpPr>
        <p:sp>
          <p:nvSpPr>
            <p:cNvPr id="21" name="화살표: 왼쪽/오른쪽 20">
              <a:extLst>
                <a:ext uri="{FF2B5EF4-FFF2-40B4-BE49-F238E27FC236}">
                  <a16:creationId xmlns:a16="http://schemas.microsoft.com/office/drawing/2014/main" id="{B73A07D4-C85B-2028-9556-957DB0D054BB}"/>
                </a:ext>
              </a:extLst>
            </p:cNvPr>
            <p:cNvSpPr/>
            <p:nvPr/>
          </p:nvSpPr>
          <p:spPr>
            <a:xfrm>
              <a:off x="4089562" y="2406986"/>
              <a:ext cx="898358" cy="357992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F47F76-BCE1-59DE-A77F-7EE2A99C5091}"/>
                </a:ext>
              </a:extLst>
            </p:cNvPr>
            <p:cNvSpPr txBox="1"/>
            <p:nvPr/>
          </p:nvSpPr>
          <p:spPr>
            <a:xfrm>
              <a:off x="4172294" y="2146280"/>
              <a:ext cx="7328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Socket</a:t>
              </a:r>
              <a:endParaRPr lang="ko-KR" altLang="en-US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1EEFB1-6170-9019-C1B2-96251C7F1AD9}"/>
              </a:ext>
            </a:extLst>
          </p:cNvPr>
          <p:cNvSpPr/>
          <p:nvPr/>
        </p:nvSpPr>
        <p:spPr>
          <a:xfrm>
            <a:off x="547749" y="4233497"/>
            <a:ext cx="1397666" cy="29643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전기차 충전기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B7E28D7-221F-A446-F422-68BEA49C012E}"/>
              </a:ext>
            </a:extLst>
          </p:cNvPr>
          <p:cNvSpPr/>
          <p:nvPr/>
        </p:nvSpPr>
        <p:spPr>
          <a:xfrm>
            <a:off x="2546516" y="4680665"/>
            <a:ext cx="1969869" cy="174191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Jetson Nano</a:t>
            </a:r>
            <a:br>
              <a:rPr lang="en-US" altLang="ko-KR" dirty="0"/>
            </a:br>
            <a:r>
              <a:rPr lang="en-US" altLang="ko-KR" dirty="0"/>
              <a:t>(Linux)</a:t>
            </a:r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B442747-75E9-E344-A3E9-8BFB4D8321BB}"/>
              </a:ext>
            </a:extLst>
          </p:cNvPr>
          <p:cNvSpPr/>
          <p:nvPr/>
        </p:nvSpPr>
        <p:spPr>
          <a:xfrm>
            <a:off x="9000906" y="4947453"/>
            <a:ext cx="1344926" cy="1189290"/>
          </a:xfrm>
          <a:prstGeom prst="round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액추에이터</a:t>
            </a:r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1F5141B-58AC-730C-9610-2A3F073BCDB8}"/>
              </a:ext>
            </a:extLst>
          </p:cNvPr>
          <p:cNvSpPr/>
          <p:nvPr/>
        </p:nvSpPr>
        <p:spPr>
          <a:xfrm>
            <a:off x="9070402" y="2180021"/>
            <a:ext cx="1344926" cy="1189290"/>
          </a:xfrm>
          <a:prstGeom prst="round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액추에이터</a:t>
            </a:r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6EE8CF9-1384-3A96-712F-C1262D1C87A7}"/>
              </a:ext>
            </a:extLst>
          </p:cNvPr>
          <p:cNvSpPr/>
          <p:nvPr/>
        </p:nvSpPr>
        <p:spPr>
          <a:xfrm>
            <a:off x="6125535" y="2180021"/>
            <a:ext cx="1344926" cy="11892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STM32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87C09A8-D7C4-95F0-923B-369FF7288FC1}"/>
              </a:ext>
            </a:extLst>
          </p:cNvPr>
          <p:cNvGrpSpPr/>
          <p:nvPr/>
        </p:nvGrpSpPr>
        <p:grpSpPr>
          <a:xfrm>
            <a:off x="4699161" y="5147658"/>
            <a:ext cx="898358" cy="618698"/>
            <a:chOff x="4089562" y="2146280"/>
            <a:chExt cx="898358" cy="618698"/>
          </a:xfrm>
        </p:grpSpPr>
        <p:sp>
          <p:nvSpPr>
            <p:cNvPr id="41" name="화살표: 왼쪽/오른쪽 40">
              <a:extLst>
                <a:ext uri="{FF2B5EF4-FFF2-40B4-BE49-F238E27FC236}">
                  <a16:creationId xmlns:a16="http://schemas.microsoft.com/office/drawing/2014/main" id="{B41456EC-9B9F-74FF-4E49-A5744264A31B}"/>
                </a:ext>
              </a:extLst>
            </p:cNvPr>
            <p:cNvSpPr/>
            <p:nvPr/>
          </p:nvSpPr>
          <p:spPr>
            <a:xfrm>
              <a:off x="4089562" y="2406986"/>
              <a:ext cx="898358" cy="357992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10DC1F-966D-CAEB-471D-A4608E93D5A9}"/>
                </a:ext>
              </a:extLst>
            </p:cNvPr>
            <p:cNvSpPr txBox="1"/>
            <p:nvPr/>
          </p:nvSpPr>
          <p:spPr>
            <a:xfrm>
              <a:off x="4172294" y="2146280"/>
              <a:ext cx="7328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Socket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C61F280-0D86-CC52-4E80-23707DF31FD7}"/>
              </a:ext>
            </a:extLst>
          </p:cNvPr>
          <p:cNvGrpSpPr/>
          <p:nvPr/>
        </p:nvGrpSpPr>
        <p:grpSpPr>
          <a:xfrm>
            <a:off x="7888244" y="2369768"/>
            <a:ext cx="898358" cy="582960"/>
            <a:chOff x="7240560" y="5138134"/>
            <a:chExt cx="898358" cy="582960"/>
          </a:xfrm>
        </p:grpSpPr>
        <p:sp>
          <p:nvSpPr>
            <p:cNvPr id="45" name="화살표: 왼쪽/오른쪽 44">
              <a:extLst>
                <a:ext uri="{FF2B5EF4-FFF2-40B4-BE49-F238E27FC236}">
                  <a16:creationId xmlns:a16="http://schemas.microsoft.com/office/drawing/2014/main" id="{6933A268-4B2E-B210-217D-B1D0E46A0F33}"/>
                </a:ext>
              </a:extLst>
            </p:cNvPr>
            <p:cNvSpPr/>
            <p:nvPr/>
          </p:nvSpPr>
          <p:spPr>
            <a:xfrm>
              <a:off x="7240560" y="5363102"/>
              <a:ext cx="898358" cy="357992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5B38A9-E9FD-7403-A86A-A4A5EE69CB83}"/>
                </a:ext>
              </a:extLst>
            </p:cNvPr>
            <p:cNvSpPr txBox="1"/>
            <p:nvPr/>
          </p:nvSpPr>
          <p:spPr>
            <a:xfrm>
              <a:off x="7352948" y="5138134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UART</a:t>
              </a:r>
              <a:endParaRPr lang="ko-KR" altLang="en-US" dirty="0"/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87F0D8C-29B7-CC51-56C7-990BAFE8ADAC}"/>
              </a:ext>
            </a:extLst>
          </p:cNvPr>
          <p:cNvSpPr/>
          <p:nvPr/>
        </p:nvSpPr>
        <p:spPr>
          <a:xfrm>
            <a:off x="547749" y="1750842"/>
            <a:ext cx="10635959" cy="200775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D4BDE5C-8D3F-B09E-A055-2E433E415A49}"/>
              </a:ext>
            </a:extLst>
          </p:cNvPr>
          <p:cNvSpPr/>
          <p:nvPr/>
        </p:nvSpPr>
        <p:spPr>
          <a:xfrm>
            <a:off x="538694" y="1454082"/>
            <a:ext cx="1397666" cy="2964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충전 타워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A372D81-9ADC-A164-20AA-E4D3227893E7}"/>
              </a:ext>
            </a:extLst>
          </p:cNvPr>
          <p:cNvSpPr/>
          <p:nvPr/>
        </p:nvSpPr>
        <p:spPr>
          <a:xfrm>
            <a:off x="9849182" y="1843146"/>
            <a:ext cx="849946" cy="75159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센서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97B699E6-9E95-D926-7D90-E85483A71C2A}"/>
              </a:ext>
            </a:extLst>
          </p:cNvPr>
          <p:cNvSpPr/>
          <p:nvPr/>
        </p:nvSpPr>
        <p:spPr>
          <a:xfrm>
            <a:off x="706197" y="5197055"/>
            <a:ext cx="1062660" cy="93968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Camera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AF8938-7056-A20B-D3FB-4BB12F4B1772}"/>
              </a:ext>
            </a:extLst>
          </p:cNvPr>
          <p:cNvGrpSpPr/>
          <p:nvPr/>
        </p:nvGrpSpPr>
        <p:grpSpPr>
          <a:xfrm>
            <a:off x="1809126" y="5129902"/>
            <a:ext cx="612713" cy="665769"/>
            <a:chOff x="1809126" y="5129902"/>
            <a:chExt cx="612713" cy="665769"/>
          </a:xfrm>
        </p:grpSpPr>
        <p:sp>
          <p:nvSpPr>
            <p:cNvPr id="52" name="화살표: 왼쪽/오른쪽 51">
              <a:extLst>
                <a:ext uri="{FF2B5EF4-FFF2-40B4-BE49-F238E27FC236}">
                  <a16:creationId xmlns:a16="http://schemas.microsoft.com/office/drawing/2014/main" id="{D5F155EC-99DD-7B00-880B-DD7807F29D95}"/>
                </a:ext>
              </a:extLst>
            </p:cNvPr>
            <p:cNvSpPr/>
            <p:nvPr/>
          </p:nvSpPr>
          <p:spPr>
            <a:xfrm>
              <a:off x="1809126" y="5437679"/>
              <a:ext cx="599816" cy="357992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8A8104E-8B7C-67F6-A46F-05275CCD9505}"/>
                </a:ext>
              </a:extLst>
            </p:cNvPr>
            <p:cNvSpPr txBox="1"/>
            <p:nvPr/>
          </p:nvSpPr>
          <p:spPr>
            <a:xfrm>
              <a:off x="1866879" y="5129902"/>
              <a:ext cx="554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USB</a:t>
              </a:r>
              <a:endParaRPr lang="ko-KR" altLang="en-US" dirty="0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2FFAC79-C14A-69B9-1C00-10EF003ACDD9}"/>
              </a:ext>
            </a:extLst>
          </p:cNvPr>
          <p:cNvSpPr/>
          <p:nvPr/>
        </p:nvSpPr>
        <p:spPr>
          <a:xfrm>
            <a:off x="714012" y="2328408"/>
            <a:ext cx="1062660" cy="93968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HMI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BD1416-0856-76F7-242C-9DA93EDD5416}"/>
              </a:ext>
            </a:extLst>
          </p:cNvPr>
          <p:cNvGrpSpPr/>
          <p:nvPr/>
        </p:nvGrpSpPr>
        <p:grpSpPr>
          <a:xfrm>
            <a:off x="1845743" y="2290432"/>
            <a:ext cx="599816" cy="665769"/>
            <a:chOff x="1293595" y="2396208"/>
            <a:chExt cx="599816" cy="665769"/>
          </a:xfrm>
        </p:grpSpPr>
        <p:sp>
          <p:nvSpPr>
            <p:cNvPr id="3" name="화살표: 왼쪽/오른쪽 2">
              <a:extLst>
                <a:ext uri="{FF2B5EF4-FFF2-40B4-BE49-F238E27FC236}">
                  <a16:creationId xmlns:a16="http://schemas.microsoft.com/office/drawing/2014/main" id="{5B669BAF-DD7B-C0A2-AD7C-D222BB75D5B5}"/>
                </a:ext>
              </a:extLst>
            </p:cNvPr>
            <p:cNvSpPr/>
            <p:nvPr/>
          </p:nvSpPr>
          <p:spPr>
            <a:xfrm>
              <a:off x="1293595" y="2703985"/>
              <a:ext cx="599816" cy="357992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45846A-1441-960A-5C72-FA5DEA876B8E}"/>
                </a:ext>
              </a:extLst>
            </p:cNvPr>
            <p:cNvSpPr txBox="1"/>
            <p:nvPr/>
          </p:nvSpPr>
          <p:spPr>
            <a:xfrm>
              <a:off x="1346654" y="2396208"/>
              <a:ext cx="484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DSI</a:t>
              </a:r>
              <a:endParaRPr lang="ko-KR" altLang="en-US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/>
          <p:nvPr/>
        </p:nvSpPr>
        <p:spPr>
          <a:xfrm>
            <a:off x="219014" y="20005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7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7"/>
          <p:cNvCxnSpPr/>
          <p:nvPr/>
        </p:nvCxnSpPr>
        <p:spPr>
          <a:xfrm>
            <a:off x="3935760" y="790307"/>
            <a:ext cx="7952232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7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dirty="0"/>
          </a:p>
        </p:txBody>
      </p:sp>
      <p:sp>
        <p:nvSpPr>
          <p:cNvPr id="113" name="Google Shape;113;p7"/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개발 환경 및 장비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1164392" y="313361"/>
            <a:ext cx="52629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5" name="Google Shape;115;p7"/>
          <p:cNvGraphicFramePr/>
          <p:nvPr>
            <p:extLst>
              <p:ext uri="{D42A27DB-BD31-4B8C-83A1-F6EECF244321}">
                <p14:modId xmlns:p14="http://schemas.microsoft.com/office/powerpoint/2010/main" val="3484388867"/>
              </p:ext>
            </p:extLst>
          </p:nvPr>
        </p:nvGraphicFramePr>
        <p:xfrm>
          <a:off x="1653550" y="1811313"/>
          <a:ext cx="8884900" cy="3883075"/>
        </p:xfrm>
        <a:graphic>
          <a:graphicData uri="http://schemas.openxmlformats.org/drawingml/2006/table">
            <a:tbl>
              <a:tblPr>
                <a:noFill/>
                <a:tableStyleId>{7F7ED714-346E-44DA-B093-4767A2F7BBAE}</a:tableStyleId>
              </a:tblPr>
              <a:tblGrid>
                <a:gridCol w="136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0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충전 타워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F5DF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충전기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Board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STM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 err="1"/>
                        <a:t>Raspberry</a:t>
                      </a:r>
                      <a:r>
                        <a:rPr lang="ko-KR" b="1" dirty="0"/>
                        <a:t> </a:t>
                      </a:r>
                      <a:r>
                        <a:rPr lang="ko-KR" b="1" dirty="0" err="1"/>
                        <a:t>Pi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 err="1"/>
                        <a:t>Jetson</a:t>
                      </a:r>
                      <a:r>
                        <a:rPr lang="ko-KR" b="1" dirty="0"/>
                        <a:t> </a:t>
                      </a:r>
                      <a:r>
                        <a:rPr lang="ko-KR" b="1" dirty="0" err="1"/>
                        <a:t>Nano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1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b="1" dirty="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 err="1"/>
                        <a:t>Use</a:t>
                      </a:r>
                      <a:r>
                        <a:rPr lang="ko-KR" b="1" dirty="0"/>
                        <a:t> </a:t>
                      </a:r>
                      <a:r>
                        <a:rPr lang="ko-KR" b="1" dirty="0" err="1"/>
                        <a:t>to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Language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0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 </a:t>
                      </a:r>
                      <a:endParaRPr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Library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6" name="Google Shape;11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5590" y="2785678"/>
            <a:ext cx="1074775" cy="10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3500" y="4006088"/>
            <a:ext cx="713207" cy="7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6515" y="4992791"/>
            <a:ext cx="1243850" cy="6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49477" y="3999508"/>
            <a:ext cx="713200" cy="801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025" y="200050"/>
            <a:ext cx="1168975" cy="7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xy 플로터 제작 가이드-1 하드웨어 : 네이버 블로그">
            <a:extLst>
              <a:ext uri="{FF2B5EF4-FFF2-40B4-BE49-F238E27FC236}">
                <a16:creationId xmlns:a16="http://schemas.microsoft.com/office/drawing/2014/main" id="{8D1FCA19-2CE4-274A-BA80-883023671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940" y="2842888"/>
            <a:ext cx="1336148" cy="9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승강기식 (YKVT-SYSTEM)">
            <a:extLst>
              <a:ext uri="{FF2B5EF4-FFF2-40B4-BE49-F238E27FC236}">
                <a16:creationId xmlns:a16="http://schemas.microsoft.com/office/drawing/2014/main" id="{60BCFDE6-B26B-881A-72A0-F373B899C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404" y="2811964"/>
            <a:ext cx="1235132" cy="104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컴파일 CHA-070WR (HMI/휴먼 머신 인터페이스/MMI/터치 스크린)">
            <a:extLst>
              <a:ext uri="{FF2B5EF4-FFF2-40B4-BE49-F238E27FC236}">
                <a16:creationId xmlns:a16="http://schemas.microsoft.com/office/drawing/2014/main" id="{79311ADA-CB0B-5DB1-4886-9899D8CA4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998" y="2847835"/>
            <a:ext cx="1005978" cy="100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] - 파이썬 설치 (Python 3 Installation)">
            <a:extLst>
              <a:ext uri="{FF2B5EF4-FFF2-40B4-BE49-F238E27FC236}">
                <a16:creationId xmlns:a16="http://schemas.microsoft.com/office/drawing/2014/main" id="{9E2D1A5A-8047-46F0-6211-69363BEB4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117" y="3978986"/>
            <a:ext cx="1497739" cy="8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yQt - 위키백과, 우리 모두의 백과사전">
            <a:extLst>
              <a:ext uri="{FF2B5EF4-FFF2-40B4-BE49-F238E27FC236}">
                <a16:creationId xmlns:a16="http://schemas.microsoft.com/office/drawing/2014/main" id="{44721F63-D26D-0190-B27B-9307A868F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398" y="4974736"/>
            <a:ext cx="607178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6"/>
          <p:cNvCxnSpPr/>
          <p:nvPr/>
        </p:nvCxnSpPr>
        <p:spPr>
          <a:xfrm>
            <a:off x="3935760" y="790307"/>
            <a:ext cx="7952232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0;p6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101" name="Google Shape;101;p6"/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기대 효과</a:t>
            </a:r>
            <a:endParaRPr sz="1800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1164392" y="313361"/>
            <a:ext cx="40318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1272024" y="1916832"/>
            <a:ext cx="9864536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libri"/>
              <a:buAutoNum type="arabicPeriod"/>
            </a:pPr>
            <a:r>
              <a:rPr lang="ko-KR" altLang="en-US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전기차 충전 스테이션의 운영 효율 증대</a:t>
            </a:r>
            <a:endParaRPr sz="20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libri"/>
              <a:buAutoNum type="arabicPeriod"/>
            </a:pPr>
            <a:r>
              <a:rPr lang="ko-KR" altLang="en-US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전기차 충전 타워 설치로 인해 충전 방해 및 주차갈등 해소</a:t>
            </a:r>
            <a:endParaRPr sz="20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libri"/>
              <a:buAutoNum type="arabicPeriod"/>
            </a:pPr>
            <a:r>
              <a:rPr lang="ko-KR" altLang="en-US" sz="2000" b="1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전기차 충전타워를 전력망과 연계하여 재생에너지 변동성 해소</a:t>
            </a:r>
            <a:endParaRPr dirty="0"/>
          </a:p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200050"/>
            <a:ext cx="1168975" cy="7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309</Words>
  <Application>Microsoft Office PowerPoint</Application>
  <PresentationFormat>와이드스크린</PresentationFormat>
  <Paragraphs>88</Paragraphs>
  <Slides>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Malgun Gothic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Sueng-Kwon Yu</cp:lastModifiedBy>
  <cp:revision>32</cp:revision>
  <dcterms:created xsi:type="dcterms:W3CDTF">2014-04-29T00:37:20Z</dcterms:created>
  <dcterms:modified xsi:type="dcterms:W3CDTF">2023-12-06T16:03:41Z</dcterms:modified>
</cp:coreProperties>
</file>